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4" r:id="rId4"/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75a4d20000_2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375a4d20000_2_1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75a4d20000_2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375a4d20000_2_1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75a4d20000_2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375a4d20000_2_1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75a4d20000_2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375a4d20000_2_20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75a4d20000_2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375a4d20000_2_18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75a4d20000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375a4d20000_5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75a4d20000_2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375a4d20000_2_16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75a4d20000_2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375a4d20000_2_2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75a4d20000_2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375a4d20000_2_3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20" Type="http://schemas.openxmlformats.org/officeDocument/2006/relationships/image" Target="../media/image18.png"/><Relationship Id="rId22" Type="http://schemas.openxmlformats.org/officeDocument/2006/relationships/image" Target="../media/image24.png"/><Relationship Id="rId21" Type="http://schemas.openxmlformats.org/officeDocument/2006/relationships/image" Target="../media/image21.png"/><Relationship Id="rId24" Type="http://schemas.openxmlformats.org/officeDocument/2006/relationships/image" Target="../media/image23.png"/><Relationship Id="rId23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26" Type="http://schemas.openxmlformats.org/officeDocument/2006/relationships/image" Target="../media/image22.png"/><Relationship Id="rId25" Type="http://schemas.openxmlformats.org/officeDocument/2006/relationships/image" Target="../media/image25.png"/><Relationship Id="rId28" Type="http://schemas.openxmlformats.org/officeDocument/2006/relationships/image" Target="../media/image26.png"/><Relationship Id="rId27" Type="http://schemas.openxmlformats.org/officeDocument/2006/relationships/image" Target="../media/image28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29" Type="http://schemas.openxmlformats.org/officeDocument/2006/relationships/image" Target="../media/image27.png"/><Relationship Id="rId7" Type="http://schemas.openxmlformats.org/officeDocument/2006/relationships/image" Target="../media/image5.png"/><Relationship Id="rId8" Type="http://schemas.openxmlformats.org/officeDocument/2006/relationships/image" Target="../media/image7.png"/><Relationship Id="rId31" Type="http://schemas.openxmlformats.org/officeDocument/2006/relationships/image" Target="../media/image30.png"/><Relationship Id="rId30" Type="http://schemas.openxmlformats.org/officeDocument/2006/relationships/image" Target="../media/image29.png"/><Relationship Id="rId11" Type="http://schemas.openxmlformats.org/officeDocument/2006/relationships/image" Target="../media/image11.png"/><Relationship Id="rId33" Type="http://schemas.openxmlformats.org/officeDocument/2006/relationships/image" Target="../media/image31.png"/><Relationship Id="rId10" Type="http://schemas.openxmlformats.org/officeDocument/2006/relationships/image" Target="../media/image9.png"/><Relationship Id="rId32" Type="http://schemas.openxmlformats.org/officeDocument/2006/relationships/image" Target="../media/image32.png"/><Relationship Id="rId13" Type="http://schemas.openxmlformats.org/officeDocument/2006/relationships/image" Target="../media/image12.png"/><Relationship Id="rId35" Type="http://schemas.openxmlformats.org/officeDocument/2006/relationships/image" Target="../media/image35.png"/><Relationship Id="rId12" Type="http://schemas.openxmlformats.org/officeDocument/2006/relationships/image" Target="../media/image10.png"/><Relationship Id="rId34" Type="http://schemas.openxmlformats.org/officeDocument/2006/relationships/image" Target="../media/image33.png"/><Relationship Id="rId15" Type="http://schemas.openxmlformats.org/officeDocument/2006/relationships/image" Target="../media/image15.png"/><Relationship Id="rId37" Type="http://schemas.openxmlformats.org/officeDocument/2006/relationships/image" Target="../media/image36.png"/><Relationship Id="rId14" Type="http://schemas.openxmlformats.org/officeDocument/2006/relationships/image" Target="../media/image13.png"/><Relationship Id="rId36" Type="http://schemas.openxmlformats.org/officeDocument/2006/relationships/image" Target="../media/image34.png"/><Relationship Id="rId17" Type="http://schemas.openxmlformats.org/officeDocument/2006/relationships/image" Target="../media/image16.png"/><Relationship Id="rId16" Type="http://schemas.openxmlformats.org/officeDocument/2006/relationships/image" Target="../media/image14.png"/><Relationship Id="rId19" Type="http://schemas.openxmlformats.org/officeDocument/2006/relationships/image" Target="../media/image19.png"/><Relationship Id="rId18" Type="http://schemas.openxmlformats.org/officeDocument/2006/relationships/image" Target="../media/image1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752823" y="669615"/>
            <a:ext cx="5557192" cy="1426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3100">
                <a:solidFill>
                  <a:srgbClr val="041C4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body"/>
          </p:nvPr>
        </p:nvSpPr>
        <p:spPr>
          <a:xfrm>
            <a:off x="1146667" y="2438978"/>
            <a:ext cx="3660140" cy="19751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/>
          <p:nvPr/>
        </p:nvSpPr>
        <p:spPr>
          <a:xfrm>
            <a:off x="3256768" y="2587603"/>
            <a:ext cx="1004570" cy="2556192"/>
          </a:xfrm>
          <a:custGeom>
            <a:rect b="b" l="l" r="r" t="t"/>
            <a:pathLst>
              <a:path extrusionOk="0" h="5112384" w="2009140">
                <a:moveTo>
                  <a:pt x="0" y="5111793"/>
                </a:moveTo>
                <a:lnTo>
                  <a:pt x="27476" y="5081908"/>
                </a:lnTo>
                <a:lnTo>
                  <a:pt x="66594" y="5038703"/>
                </a:lnTo>
                <a:lnTo>
                  <a:pt x="85432" y="5017575"/>
                </a:lnTo>
              </a:path>
              <a:path extrusionOk="0" h="5112384" w="2009140">
                <a:moveTo>
                  <a:pt x="85432" y="5017575"/>
                </a:moveTo>
                <a:lnTo>
                  <a:pt x="105383" y="4995199"/>
                </a:lnTo>
                <a:lnTo>
                  <a:pt x="143842" y="4951395"/>
                </a:lnTo>
                <a:lnTo>
                  <a:pt x="181970" y="4907295"/>
                </a:lnTo>
                <a:lnTo>
                  <a:pt x="196203" y="4890575"/>
                </a:lnTo>
              </a:path>
              <a:path extrusionOk="0" h="5112384" w="2009140">
                <a:moveTo>
                  <a:pt x="196203" y="4890575"/>
                </a:moveTo>
                <a:lnTo>
                  <a:pt x="219763" y="4862900"/>
                </a:lnTo>
                <a:lnTo>
                  <a:pt x="257221" y="4818212"/>
                </a:lnTo>
                <a:lnTo>
                  <a:pt x="294341" y="4773233"/>
                </a:lnTo>
                <a:lnTo>
                  <a:pt x="302188" y="4763575"/>
                </a:lnTo>
              </a:path>
              <a:path extrusionOk="0" h="5112384" w="2009140">
                <a:moveTo>
                  <a:pt x="302188" y="4763575"/>
                </a:moveTo>
                <a:lnTo>
                  <a:pt x="331121" y="4727965"/>
                </a:lnTo>
                <a:lnTo>
                  <a:pt x="367559" y="4682411"/>
                </a:lnTo>
                <a:lnTo>
                  <a:pt x="403656" y="4636571"/>
                </a:lnTo>
              </a:path>
              <a:path extrusionOk="0" h="5112384" w="2009140">
                <a:moveTo>
                  <a:pt x="403654" y="4636575"/>
                </a:moveTo>
                <a:lnTo>
                  <a:pt x="439403" y="4590448"/>
                </a:lnTo>
                <a:lnTo>
                  <a:pt x="474804" y="4544044"/>
                </a:lnTo>
                <a:lnTo>
                  <a:pt x="500685" y="4509575"/>
                </a:lnTo>
              </a:path>
              <a:path extrusionOk="0" h="5112384" w="2009140">
                <a:moveTo>
                  <a:pt x="500685" y="4509575"/>
                </a:moveTo>
                <a:lnTo>
                  <a:pt x="509856" y="4497360"/>
                </a:lnTo>
                <a:lnTo>
                  <a:pt x="544557" y="4450400"/>
                </a:lnTo>
                <a:lnTo>
                  <a:pt x="578904" y="4403164"/>
                </a:lnTo>
                <a:lnTo>
                  <a:pt x="593635" y="4382575"/>
                </a:lnTo>
              </a:path>
              <a:path extrusionOk="0" h="5112384" w="2009140">
                <a:moveTo>
                  <a:pt x="593635" y="4382575"/>
                </a:moveTo>
                <a:lnTo>
                  <a:pt x="612896" y="4355654"/>
                </a:lnTo>
                <a:lnTo>
                  <a:pt x="646530" y="4307874"/>
                </a:lnTo>
                <a:lnTo>
                  <a:pt x="679805" y="4259824"/>
                </a:lnTo>
                <a:lnTo>
                  <a:pt x="682699" y="4255575"/>
                </a:lnTo>
              </a:path>
              <a:path extrusionOk="0" h="5112384" w="2009140">
                <a:moveTo>
                  <a:pt x="682699" y="4255575"/>
                </a:moveTo>
                <a:lnTo>
                  <a:pt x="712719" y="4211506"/>
                </a:lnTo>
                <a:lnTo>
                  <a:pt x="745270" y="4162923"/>
                </a:lnTo>
                <a:lnTo>
                  <a:pt x="767902" y="4128575"/>
                </a:lnTo>
              </a:path>
              <a:path extrusionOk="0" h="5112384" w="2009140">
                <a:moveTo>
                  <a:pt x="767902" y="4128575"/>
                </a:moveTo>
                <a:lnTo>
                  <a:pt x="777456" y="4114076"/>
                </a:lnTo>
                <a:lnTo>
                  <a:pt x="809274" y="4064968"/>
                </a:lnTo>
                <a:lnTo>
                  <a:pt x="840724" y="4015600"/>
                </a:lnTo>
                <a:lnTo>
                  <a:pt x="849507" y="4001575"/>
                </a:lnTo>
              </a:path>
              <a:path extrusionOk="0" h="5112384" w="2009140">
                <a:moveTo>
                  <a:pt x="849507" y="4001575"/>
                </a:moveTo>
                <a:lnTo>
                  <a:pt x="871802" y="3965974"/>
                </a:lnTo>
                <a:lnTo>
                  <a:pt x="902507" y="3916093"/>
                </a:lnTo>
                <a:lnTo>
                  <a:pt x="927624" y="3874575"/>
                </a:lnTo>
              </a:path>
              <a:path extrusionOk="0" h="5112384" w="2009140">
                <a:moveTo>
                  <a:pt x="927624" y="3874575"/>
                </a:moveTo>
                <a:lnTo>
                  <a:pt x="932838" y="3865958"/>
                </a:lnTo>
                <a:lnTo>
                  <a:pt x="962792" y="3815570"/>
                </a:lnTo>
                <a:lnTo>
                  <a:pt x="992366" y="3764933"/>
                </a:lnTo>
                <a:lnTo>
                  <a:pt x="1002325" y="3747575"/>
                </a:lnTo>
              </a:path>
              <a:path extrusionOk="0" h="5112384" w="2009140">
                <a:moveTo>
                  <a:pt x="1002325" y="3747575"/>
                </a:moveTo>
                <a:lnTo>
                  <a:pt x="1021561" y="3714048"/>
                </a:lnTo>
                <a:lnTo>
                  <a:pt x="1050372" y="3662917"/>
                </a:lnTo>
                <a:lnTo>
                  <a:pt x="1073801" y="3620575"/>
                </a:lnTo>
              </a:path>
              <a:path extrusionOk="0" h="5112384" w="2009140">
                <a:moveTo>
                  <a:pt x="1073801" y="3620575"/>
                </a:moveTo>
                <a:lnTo>
                  <a:pt x="1078799" y="3611542"/>
                </a:lnTo>
                <a:lnTo>
                  <a:pt x="1106839" y="3559925"/>
                </a:lnTo>
                <a:lnTo>
                  <a:pt x="1134490" y="3508068"/>
                </a:lnTo>
                <a:lnTo>
                  <a:pt x="1142074" y="3493575"/>
                </a:lnTo>
              </a:path>
              <a:path extrusionOk="0" h="5112384" w="2009140">
                <a:moveTo>
                  <a:pt x="1142074" y="3493575"/>
                </a:moveTo>
                <a:lnTo>
                  <a:pt x="1161751" y="3455973"/>
                </a:lnTo>
                <a:lnTo>
                  <a:pt x="1188620" y="3403641"/>
                </a:lnTo>
                <a:lnTo>
                  <a:pt x="1207287" y="3366575"/>
                </a:lnTo>
              </a:path>
              <a:path extrusionOk="0" h="5112384" w="2009140">
                <a:moveTo>
                  <a:pt x="1207287" y="3366575"/>
                </a:moveTo>
                <a:lnTo>
                  <a:pt x="1215094" y="3351075"/>
                </a:lnTo>
                <a:lnTo>
                  <a:pt x="1241171" y="3298277"/>
                </a:lnTo>
                <a:lnTo>
                  <a:pt x="1266851" y="3245248"/>
                </a:lnTo>
                <a:lnTo>
                  <a:pt x="1269543" y="3239575"/>
                </a:lnTo>
              </a:path>
              <a:path extrusionOk="0" h="5112384" w="2009140">
                <a:moveTo>
                  <a:pt x="1269543" y="3239575"/>
                </a:moveTo>
                <a:lnTo>
                  <a:pt x="1292130" y="3191991"/>
                </a:lnTo>
                <a:lnTo>
                  <a:pt x="1317006" y="3138507"/>
                </a:lnTo>
                <a:lnTo>
                  <a:pt x="1328822" y="3112575"/>
                </a:lnTo>
              </a:path>
              <a:path extrusionOk="0" h="5112384" w="2009140">
                <a:moveTo>
                  <a:pt x="1328822" y="3112575"/>
                </a:moveTo>
                <a:lnTo>
                  <a:pt x="1341479" y="3084799"/>
                </a:lnTo>
                <a:lnTo>
                  <a:pt x="1365545" y="3030869"/>
                </a:lnTo>
                <a:lnTo>
                  <a:pt x="1385333" y="2985575"/>
                </a:lnTo>
              </a:path>
              <a:path extrusionOk="0" h="5112384" w="2009140">
                <a:moveTo>
                  <a:pt x="1385333" y="2985575"/>
                </a:moveTo>
                <a:lnTo>
                  <a:pt x="1389203" y="2976717"/>
                </a:lnTo>
                <a:lnTo>
                  <a:pt x="1412452" y="2922347"/>
                </a:lnTo>
                <a:lnTo>
                  <a:pt x="1435288" y="2867761"/>
                </a:lnTo>
                <a:lnTo>
                  <a:pt x="1439046" y="2858575"/>
                </a:lnTo>
              </a:path>
              <a:path extrusionOk="0" h="5112384" w="2009140">
                <a:moveTo>
                  <a:pt x="1439046" y="2858575"/>
                </a:moveTo>
                <a:lnTo>
                  <a:pt x="1457710" y="2812960"/>
                </a:lnTo>
                <a:lnTo>
                  <a:pt x="1479716" y="2757945"/>
                </a:lnTo>
                <a:lnTo>
                  <a:pt x="1490025" y="2731575"/>
                </a:lnTo>
              </a:path>
              <a:path extrusionOk="0" h="5112384" w="2009140">
                <a:moveTo>
                  <a:pt x="1490025" y="2731575"/>
                </a:moveTo>
                <a:lnTo>
                  <a:pt x="1501305" y="2702720"/>
                </a:lnTo>
                <a:lnTo>
                  <a:pt x="1522473" y="2647287"/>
                </a:lnTo>
                <a:lnTo>
                  <a:pt x="1538399" y="2604575"/>
                </a:lnTo>
              </a:path>
              <a:path extrusionOk="0" h="5112384" w="2009140">
                <a:moveTo>
                  <a:pt x="1538399" y="2604575"/>
                </a:moveTo>
                <a:lnTo>
                  <a:pt x="1543220" y="2591646"/>
                </a:lnTo>
                <a:lnTo>
                  <a:pt x="1563543" y="2535800"/>
                </a:lnTo>
                <a:lnTo>
                  <a:pt x="1583440" y="2479751"/>
                </a:lnTo>
                <a:lnTo>
                  <a:pt x="1584193" y="2477575"/>
                </a:lnTo>
              </a:path>
              <a:path extrusionOk="0" h="5112384" w="2009140">
                <a:moveTo>
                  <a:pt x="1584193" y="2477575"/>
                </a:moveTo>
                <a:lnTo>
                  <a:pt x="1602910" y="2423501"/>
                </a:lnTo>
                <a:lnTo>
                  <a:pt x="1621950" y="2367052"/>
                </a:lnTo>
                <a:lnTo>
                  <a:pt x="1627363" y="2350575"/>
                </a:lnTo>
              </a:path>
              <a:path extrusionOk="0" h="5112384" w="2009140">
                <a:moveTo>
                  <a:pt x="1627363" y="2350575"/>
                </a:moveTo>
                <a:lnTo>
                  <a:pt x="1640559" y="2310406"/>
                </a:lnTo>
                <a:lnTo>
                  <a:pt x="1658734" y="2253565"/>
                </a:lnTo>
                <a:lnTo>
                  <a:pt x="1668061" y="2223575"/>
                </a:lnTo>
              </a:path>
              <a:path extrusionOk="0" h="5112384" w="2009140">
                <a:moveTo>
                  <a:pt x="1668061" y="2223575"/>
                </a:moveTo>
                <a:lnTo>
                  <a:pt x="1676473" y="2196530"/>
                </a:lnTo>
                <a:lnTo>
                  <a:pt x="1693775" y="2139304"/>
                </a:lnTo>
                <a:lnTo>
                  <a:pt x="1706325" y="2096575"/>
                </a:lnTo>
              </a:path>
              <a:path extrusionOk="0" h="5112384" w="2009140">
                <a:moveTo>
                  <a:pt x="1706325" y="2096575"/>
                </a:moveTo>
                <a:lnTo>
                  <a:pt x="1710638" y="2081889"/>
                </a:lnTo>
                <a:lnTo>
                  <a:pt x="1727060" y="2024286"/>
                </a:lnTo>
                <a:lnTo>
                  <a:pt x="1742187" y="1969575"/>
                </a:lnTo>
              </a:path>
              <a:path extrusionOk="0" h="5112384" w="2009140">
                <a:moveTo>
                  <a:pt x="1742187" y="1969575"/>
                </a:moveTo>
                <a:lnTo>
                  <a:pt x="1743038" y="1966498"/>
                </a:lnTo>
                <a:lnTo>
                  <a:pt x="1758571" y="1908526"/>
                </a:lnTo>
                <a:lnTo>
                  <a:pt x="1773657" y="1850373"/>
                </a:lnTo>
                <a:lnTo>
                  <a:pt x="1775613" y="1842575"/>
                </a:lnTo>
              </a:path>
              <a:path extrusionOk="0" h="5112384" w="2009140">
                <a:moveTo>
                  <a:pt x="1775613" y="1842575"/>
                </a:moveTo>
                <a:lnTo>
                  <a:pt x="1788293" y="1792040"/>
                </a:lnTo>
                <a:lnTo>
                  <a:pt x="1802479" y="1733530"/>
                </a:lnTo>
                <a:lnTo>
                  <a:pt x="1806680" y="1715575"/>
                </a:lnTo>
              </a:path>
              <a:path extrusionOk="0" h="5112384" w="2009140">
                <a:moveTo>
                  <a:pt x="1806680" y="1715575"/>
                </a:moveTo>
                <a:lnTo>
                  <a:pt x="1816211" y="1674844"/>
                </a:lnTo>
                <a:lnTo>
                  <a:pt x="1829489" y="1615984"/>
                </a:lnTo>
                <a:lnTo>
                  <a:pt x="1835442" y="1588575"/>
                </a:lnTo>
              </a:path>
              <a:path extrusionOk="0" h="5112384" w="2009140">
                <a:moveTo>
                  <a:pt x="1835442" y="1588575"/>
                </a:moveTo>
                <a:lnTo>
                  <a:pt x="1842310" y="1556952"/>
                </a:lnTo>
                <a:lnTo>
                  <a:pt x="1854671" y="1497751"/>
                </a:lnTo>
                <a:lnTo>
                  <a:pt x="1861923" y="1461575"/>
                </a:lnTo>
              </a:path>
              <a:path extrusionOk="0" h="5112384" w="2009140">
                <a:moveTo>
                  <a:pt x="1861923" y="1461575"/>
                </a:moveTo>
                <a:lnTo>
                  <a:pt x="1866572" y="1438381"/>
                </a:lnTo>
                <a:lnTo>
                  <a:pt x="1878010" y="1378846"/>
                </a:lnTo>
                <a:lnTo>
                  <a:pt x="1886148" y="1334575"/>
                </a:lnTo>
              </a:path>
              <a:path extrusionOk="0" h="5112384" w="2009140">
                <a:moveTo>
                  <a:pt x="1886148" y="1334575"/>
                </a:moveTo>
                <a:lnTo>
                  <a:pt x="1888984" y="1319147"/>
                </a:lnTo>
                <a:lnTo>
                  <a:pt x="1899490" y="1259286"/>
                </a:lnTo>
                <a:lnTo>
                  <a:pt x="1908138" y="1207575"/>
                </a:lnTo>
              </a:path>
              <a:path extrusionOk="0" h="5112384" w="2009140">
                <a:moveTo>
                  <a:pt x="1908138" y="1207575"/>
                </a:moveTo>
                <a:lnTo>
                  <a:pt x="1909528" y="1199264"/>
                </a:lnTo>
                <a:lnTo>
                  <a:pt x="1919095" y="1139085"/>
                </a:lnTo>
                <a:lnTo>
                  <a:pt x="1927915" y="1080575"/>
                </a:lnTo>
              </a:path>
              <a:path extrusionOk="0" h="5112384" w="2009140">
                <a:moveTo>
                  <a:pt x="1927915" y="1080575"/>
                </a:moveTo>
                <a:lnTo>
                  <a:pt x="1928190" y="1078749"/>
                </a:lnTo>
                <a:lnTo>
                  <a:pt x="1936810" y="1018260"/>
                </a:lnTo>
                <a:lnTo>
                  <a:pt x="1944954" y="957618"/>
                </a:lnTo>
                <a:lnTo>
                  <a:pt x="1945464" y="953575"/>
                </a:lnTo>
              </a:path>
              <a:path extrusionOk="0" h="5112384" w="2009140">
                <a:moveTo>
                  <a:pt x="1945464" y="953575"/>
                </a:moveTo>
                <a:lnTo>
                  <a:pt x="1952619" y="896825"/>
                </a:lnTo>
                <a:lnTo>
                  <a:pt x="1959804" y="835885"/>
                </a:lnTo>
                <a:lnTo>
                  <a:pt x="1960826" y="826575"/>
                </a:lnTo>
              </a:path>
              <a:path extrusionOk="0" h="5112384" w="2009140">
                <a:moveTo>
                  <a:pt x="1960826" y="826575"/>
                </a:moveTo>
                <a:lnTo>
                  <a:pt x="1966507" y="774798"/>
                </a:lnTo>
                <a:lnTo>
                  <a:pt x="1972725" y="713566"/>
                </a:lnTo>
                <a:lnTo>
                  <a:pt x="1974032" y="699575"/>
                </a:lnTo>
              </a:path>
              <a:path extrusionOk="0" h="5112384" w="2009140">
                <a:moveTo>
                  <a:pt x="1974032" y="699575"/>
                </a:moveTo>
                <a:lnTo>
                  <a:pt x="1978457" y="652192"/>
                </a:lnTo>
                <a:lnTo>
                  <a:pt x="1983701" y="590678"/>
                </a:lnTo>
                <a:lnTo>
                  <a:pt x="1985097" y="572576"/>
                </a:lnTo>
              </a:path>
              <a:path extrusionOk="0" h="5112384" w="2009140">
                <a:moveTo>
                  <a:pt x="1985097" y="572576"/>
                </a:moveTo>
                <a:lnTo>
                  <a:pt x="1988455" y="529025"/>
                </a:lnTo>
                <a:lnTo>
                  <a:pt x="1992717" y="467235"/>
                </a:lnTo>
                <a:lnTo>
                  <a:pt x="1994034" y="445576"/>
                </a:lnTo>
              </a:path>
              <a:path extrusionOk="0" h="5112384" w="2009140">
                <a:moveTo>
                  <a:pt x="1994034" y="445576"/>
                </a:moveTo>
                <a:lnTo>
                  <a:pt x="1996484" y="405311"/>
                </a:lnTo>
                <a:lnTo>
                  <a:pt x="1999756" y="343254"/>
                </a:lnTo>
                <a:lnTo>
                  <a:pt x="2000856" y="318576"/>
                </a:lnTo>
              </a:path>
              <a:path extrusionOk="0" h="5112384" w="2009140">
                <a:moveTo>
                  <a:pt x="2000856" y="318576"/>
                </a:moveTo>
                <a:lnTo>
                  <a:pt x="2002529" y="281066"/>
                </a:lnTo>
                <a:lnTo>
                  <a:pt x="2004803" y="218749"/>
                </a:lnTo>
                <a:lnTo>
                  <a:pt x="2005574" y="191576"/>
                </a:lnTo>
              </a:path>
              <a:path extrusionOk="0" h="5112384" w="2009140">
                <a:moveTo>
                  <a:pt x="2005574" y="191576"/>
                </a:moveTo>
                <a:lnTo>
                  <a:pt x="2006575" y="156306"/>
                </a:lnTo>
                <a:lnTo>
                  <a:pt x="2007843" y="93738"/>
                </a:lnTo>
                <a:lnTo>
                  <a:pt x="2008198" y="64576"/>
                </a:lnTo>
              </a:path>
              <a:path extrusionOk="0" h="5112384" w="2009140">
                <a:moveTo>
                  <a:pt x="2008198" y="64576"/>
                </a:moveTo>
                <a:lnTo>
                  <a:pt x="2008605" y="31046"/>
                </a:lnTo>
                <a:lnTo>
                  <a:pt x="2008731" y="0"/>
                </a:lnTo>
              </a:path>
            </a:pathLst>
          </a:custGeom>
          <a:noFill/>
          <a:ln cap="flat" cmpd="sng" w="76175">
            <a:solidFill>
              <a:srgbClr val="135C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68" name="Google Shape;68;p16"/>
          <p:cNvSpPr/>
          <p:nvPr/>
        </p:nvSpPr>
        <p:spPr>
          <a:xfrm>
            <a:off x="0" y="0"/>
            <a:ext cx="3937317" cy="5143500"/>
          </a:xfrm>
          <a:custGeom>
            <a:rect b="b" l="l" r="r" t="t"/>
            <a:pathLst>
              <a:path extrusionOk="0" h="10287000" w="7874634">
                <a:moveTo>
                  <a:pt x="5694035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5484372" y="0"/>
                </a:lnTo>
                <a:lnTo>
                  <a:pt x="5490552" y="12699"/>
                </a:lnTo>
                <a:lnTo>
                  <a:pt x="5609914" y="12699"/>
                </a:lnTo>
                <a:lnTo>
                  <a:pt x="5649151" y="139699"/>
                </a:lnTo>
                <a:lnTo>
                  <a:pt x="5726785" y="139699"/>
                </a:lnTo>
                <a:lnTo>
                  <a:pt x="5765181" y="266699"/>
                </a:lnTo>
                <a:lnTo>
                  <a:pt x="5878655" y="266699"/>
                </a:lnTo>
                <a:lnTo>
                  <a:pt x="5915904" y="393699"/>
                </a:lnTo>
                <a:lnTo>
                  <a:pt x="5989526" y="393699"/>
                </a:lnTo>
                <a:lnTo>
                  <a:pt x="6025896" y="520699"/>
                </a:lnTo>
                <a:lnTo>
                  <a:pt x="6097745" y="520699"/>
                </a:lnTo>
                <a:lnTo>
                  <a:pt x="6133221" y="647699"/>
                </a:lnTo>
                <a:lnTo>
                  <a:pt x="6203264" y="647699"/>
                </a:lnTo>
                <a:lnTo>
                  <a:pt x="6237829" y="774699"/>
                </a:lnTo>
                <a:lnTo>
                  <a:pt x="6306035" y="774699"/>
                </a:lnTo>
                <a:lnTo>
                  <a:pt x="6339673" y="901699"/>
                </a:lnTo>
                <a:lnTo>
                  <a:pt x="6406009" y="901699"/>
                </a:lnTo>
                <a:lnTo>
                  <a:pt x="6438704" y="1028699"/>
                </a:lnTo>
                <a:lnTo>
                  <a:pt x="6503139" y="1028699"/>
                </a:lnTo>
                <a:lnTo>
                  <a:pt x="6534875" y="1155699"/>
                </a:lnTo>
                <a:lnTo>
                  <a:pt x="6597375" y="1155699"/>
                </a:lnTo>
                <a:lnTo>
                  <a:pt x="6628136" y="1282699"/>
                </a:lnTo>
                <a:lnTo>
                  <a:pt x="6688670" y="1282699"/>
                </a:lnTo>
                <a:lnTo>
                  <a:pt x="6718440" y="1409699"/>
                </a:lnTo>
                <a:lnTo>
                  <a:pt x="6776976" y="1409699"/>
                </a:lnTo>
                <a:lnTo>
                  <a:pt x="6805739" y="1536699"/>
                </a:lnTo>
                <a:lnTo>
                  <a:pt x="6862244" y="1536699"/>
                </a:lnTo>
                <a:lnTo>
                  <a:pt x="6889984" y="1663699"/>
                </a:lnTo>
                <a:lnTo>
                  <a:pt x="6917378" y="1663699"/>
                </a:lnTo>
                <a:lnTo>
                  <a:pt x="6944426" y="1790699"/>
                </a:lnTo>
                <a:lnTo>
                  <a:pt x="6997476" y="1790699"/>
                </a:lnTo>
                <a:lnTo>
                  <a:pt x="7023474" y="1917699"/>
                </a:lnTo>
                <a:lnTo>
                  <a:pt x="7074408" y="1917699"/>
                </a:lnTo>
                <a:lnTo>
                  <a:pt x="7099340" y="2044699"/>
                </a:lnTo>
                <a:lnTo>
                  <a:pt x="7148125" y="2044699"/>
                </a:lnTo>
                <a:lnTo>
                  <a:pt x="7171975" y="2171699"/>
                </a:lnTo>
                <a:lnTo>
                  <a:pt x="7195461" y="2171699"/>
                </a:lnTo>
                <a:lnTo>
                  <a:pt x="7218580" y="2298699"/>
                </a:lnTo>
                <a:lnTo>
                  <a:pt x="7263713" y="2298699"/>
                </a:lnTo>
                <a:lnTo>
                  <a:pt x="7285723" y="2425699"/>
                </a:lnTo>
                <a:lnTo>
                  <a:pt x="7307360" y="2425699"/>
                </a:lnTo>
                <a:lnTo>
                  <a:pt x="7328622" y="2552699"/>
                </a:lnTo>
                <a:lnTo>
                  <a:pt x="7370014" y="2552699"/>
                </a:lnTo>
                <a:lnTo>
                  <a:pt x="7390140" y="2679699"/>
                </a:lnTo>
                <a:lnTo>
                  <a:pt x="7409884" y="2679699"/>
                </a:lnTo>
                <a:lnTo>
                  <a:pt x="7429244" y="2806699"/>
                </a:lnTo>
                <a:lnTo>
                  <a:pt x="7466805" y="2806699"/>
                </a:lnTo>
                <a:lnTo>
                  <a:pt x="7485003" y="2933699"/>
                </a:lnTo>
                <a:lnTo>
                  <a:pt x="7502809" y="2933699"/>
                </a:lnTo>
                <a:lnTo>
                  <a:pt x="7520223" y="3060699"/>
                </a:lnTo>
                <a:lnTo>
                  <a:pt x="7553864" y="3060699"/>
                </a:lnTo>
                <a:lnTo>
                  <a:pt x="7570088" y="3187699"/>
                </a:lnTo>
                <a:lnTo>
                  <a:pt x="7585912" y="3187699"/>
                </a:lnTo>
                <a:lnTo>
                  <a:pt x="7601334" y="3314699"/>
                </a:lnTo>
                <a:lnTo>
                  <a:pt x="7630966" y="3314699"/>
                </a:lnTo>
                <a:lnTo>
                  <a:pt x="7645171" y="3441699"/>
                </a:lnTo>
                <a:lnTo>
                  <a:pt x="7658968" y="3441699"/>
                </a:lnTo>
                <a:lnTo>
                  <a:pt x="7672355" y="3568699"/>
                </a:lnTo>
                <a:lnTo>
                  <a:pt x="7685328" y="3568699"/>
                </a:lnTo>
                <a:lnTo>
                  <a:pt x="7697888" y="3695699"/>
                </a:lnTo>
                <a:lnTo>
                  <a:pt x="7721756" y="3695699"/>
                </a:lnTo>
                <a:lnTo>
                  <a:pt x="7733062" y="3822699"/>
                </a:lnTo>
                <a:lnTo>
                  <a:pt x="7743946" y="3822699"/>
                </a:lnTo>
                <a:lnTo>
                  <a:pt x="7754407" y="3949699"/>
                </a:lnTo>
                <a:lnTo>
                  <a:pt x="7764443" y="3949699"/>
                </a:lnTo>
                <a:lnTo>
                  <a:pt x="7774052" y="4076699"/>
                </a:lnTo>
                <a:lnTo>
                  <a:pt x="7791982" y="4076699"/>
                </a:lnTo>
                <a:lnTo>
                  <a:pt x="7800300" y="4203699"/>
                </a:lnTo>
                <a:lnTo>
                  <a:pt x="7808184" y="4203699"/>
                </a:lnTo>
                <a:lnTo>
                  <a:pt x="7815632" y="4330699"/>
                </a:lnTo>
                <a:lnTo>
                  <a:pt x="7822642" y="4330699"/>
                </a:lnTo>
                <a:lnTo>
                  <a:pt x="7829213" y="4457699"/>
                </a:lnTo>
                <a:lnTo>
                  <a:pt x="7841030" y="4457699"/>
                </a:lnTo>
                <a:lnTo>
                  <a:pt x="7846273" y="4584699"/>
                </a:lnTo>
                <a:lnTo>
                  <a:pt x="7851068" y="4584699"/>
                </a:lnTo>
                <a:lnTo>
                  <a:pt x="7855416" y="4711699"/>
                </a:lnTo>
                <a:lnTo>
                  <a:pt x="7859314" y="4711699"/>
                </a:lnTo>
                <a:lnTo>
                  <a:pt x="7862759" y="4838699"/>
                </a:lnTo>
                <a:lnTo>
                  <a:pt x="7865751" y="4838699"/>
                </a:lnTo>
                <a:lnTo>
                  <a:pt x="7868288" y="4965699"/>
                </a:lnTo>
                <a:lnTo>
                  <a:pt x="7871988" y="4965699"/>
                </a:lnTo>
                <a:lnTo>
                  <a:pt x="7873148" y="5092699"/>
                </a:lnTo>
                <a:lnTo>
                  <a:pt x="7873845" y="5092699"/>
                </a:lnTo>
                <a:lnTo>
                  <a:pt x="7874077" y="5219699"/>
                </a:lnTo>
                <a:lnTo>
                  <a:pt x="7873845" y="5219699"/>
                </a:lnTo>
                <a:lnTo>
                  <a:pt x="7873148" y="5346699"/>
                </a:lnTo>
                <a:lnTo>
                  <a:pt x="7871988" y="5346699"/>
                </a:lnTo>
                <a:lnTo>
                  <a:pt x="7870367" y="5473699"/>
                </a:lnTo>
                <a:lnTo>
                  <a:pt x="7868288" y="5473699"/>
                </a:lnTo>
                <a:lnTo>
                  <a:pt x="7865751" y="5600699"/>
                </a:lnTo>
                <a:lnTo>
                  <a:pt x="7859314" y="5600699"/>
                </a:lnTo>
                <a:lnTo>
                  <a:pt x="7855416" y="5727699"/>
                </a:lnTo>
                <a:lnTo>
                  <a:pt x="7851068" y="5727699"/>
                </a:lnTo>
                <a:lnTo>
                  <a:pt x="7846273" y="5854699"/>
                </a:lnTo>
                <a:lnTo>
                  <a:pt x="7841030" y="5854699"/>
                </a:lnTo>
                <a:lnTo>
                  <a:pt x="7835343" y="5981699"/>
                </a:lnTo>
                <a:lnTo>
                  <a:pt x="7829213" y="5981699"/>
                </a:lnTo>
                <a:lnTo>
                  <a:pt x="7822642" y="6108699"/>
                </a:lnTo>
                <a:lnTo>
                  <a:pt x="7808184" y="6108699"/>
                </a:lnTo>
                <a:lnTo>
                  <a:pt x="7800300" y="6235699"/>
                </a:lnTo>
                <a:lnTo>
                  <a:pt x="7791982" y="6235699"/>
                </a:lnTo>
                <a:lnTo>
                  <a:pt x="7783232" y="6362699"/>
                </a:lnTo>
                <a:lnTo>
                  <a:pt x="7774052" y="6362699"/>
                </a:lnTo>
                <a:lnTo>
                  <a:pt x="7764443" y="6489699"/>
                </a:lnTo>
                <a:lnTo>
                  <a:pt x="7743946" y="6489699"/>
                </a:lnTo>
                <a:lnTo>
                  <a:pt x="7733062" y="6616699"/>
                </a:lnTo>
                <a:lnTo>
                  <a:pt x="7721756" y="6616699"/>
                </a:lnTo>
                <a:lnTo>
                  <a:pt x="7710031" y="6743699"/>
                </a:lnTo>
                <a:lnTo>
                  <a:pt x="7697888" y="6743699"/>
                </a:lnTo>
                <a:lnTo>
                  <a:pt x="7685328" y="6870699"/>
                </a:lnTo>
                <a:lnTo>
                  <a:pt x="7658968" y="6870699"/>
                </a:lnTo>
                <a:lnTo>
                  <a:pt x="7645171" y="6997699"/>
                </a:lnTo>
                <a:lnTo>
                  <a:pt x="7630966" y="6997699"/>
                </a:lnTo>
                <a:lnTo>
                  <a:pt x="7616352" y="7124699"/>
                </a:lnTo>
                <a:lnTo>
                  <a:pt x="7585912" y="7124699"/>
                </a:lnTo>
                <a:lnTo>
                  <a:pt x="7570088" y="7251699"/>
                </a:lnTo>
                <a:lnTo>
                  <a:pt x="7553864" y="7251699"/>
                </a:lnTo>
                <a:lnTo>
                  <a:pt x="7537241" y="7378699"/>
                </a:lnTo>
                <a:lnTo>
                  <a:pt x="7520223" y="7378699"/>
                </a:lnTo>
                <a:lnTo>
                  <a:pt x="7502809" y="7505699"/>
                </a:lnTo>
                <a:lnTo>
                  <a:pt x="7466805" y="7505699"/>
                </a:lnTo>
                <a:lnTo>
                  <a:pt x="7448219" y="7632699"/>
                </a:lnTo>
                <a:lnTo>
                  <a:pt x="7429244" y="7632699"/>
                </a:lnTo>
                <a:lnTo>
                  <a:pt x="7409884" y="7759699"/>
                </a:lnTo>
                <a:lnTo>
                  <a:pt x="7370014" y="7759699"/>
                </a:lnTo>
                <a:lnTo>
                  <a:pt x="7349508" y="7886699"/>
                </a:lnTo>
                <a:lnTo>
                  <a:pt x="7328622" y="7886699"/>
                </a:lnTo>
                <a:lnTo>
                  <a:pt x="7307360" y="8013699"/>
                </a:lnTo>
                <a:lnTo>
                  <a:pt x="7263713" y="8013699"/>
                </a:lnTo>
                <a:lnTo>
                  <a:pt x="7241331" y="8140699"/>
                </a:lnTo>
                <a:lnTo>
                  <a:pt x="7195461" y="8140699"/>
                </a:lnTo>
                <a:lnTo>
                  <a:pt x="7171975" y="8267699"/>
                </a:lnTo>
                <a:lnTo>
                  <a:pt x="7148125" y="8267699"/>
                </a:lnTo>
                <a:lnTo>
                  <a:pt x="7123913" y="8394699"/>
                </a:lnTo>
                <a:lnTo>
                  <a:pt x="7074408" y="8394699"/>
                </a:lnTo>
                <a:lnTo>
                  <a:pt x="7049119" y="8521699"/>
                </a:lnTo>
                <a:lnTo>
                  <a:pt x="6997476" y="8521699"/>
                </a:lnTo>
                <a:lnTo>
                  <a:pt x="6971126" y="8648699"/>
                </a:lnTo>
                <a:lnTo>
                  <a:pt x="6944426" y="8648699"/>
                </a:lnTo>
                <a:lnTo>
                  <a:pt x="6917378" y="8775699"/>
                </a:lnTo>
                <a:lnTo>
                  <a:pt x="6862244" y="8775699"/>
                </a:lnTo>
                <a:lnTo>
                  <a:pt x="6834162" y="8902699"/>
                </a:lnTo>
                <a:lnTo>
                  <a:pt x="6776976" y="8902699"/>
                </a:lnTo>
                <a:lnTo>
                  <a:pt x="6747876" y="9029699"/>
                </a:lnTo>
                <a:lnTo>
                  <a:pt x="6688670" y="9029699"/>
                </a:lnTo>
                <a:lnTo>
                  <a:pt x="6658568" y="9156699"/>
                </a:lnTo>
                <a:lnTo>
                  <a:pt x="6597375" y="9156699"/>
                </a:lnTo>
                <a:lnTo>
                  <a:pt x="6566287" y="9283699"/>
                </a:lnTo>
                <a:lnTo>
                  <a:pt x="6503139" y="9283699"/>
                </a:lnTo>
                <a:lnTo>
                  <a:pt x="6471081" y="9410699"/>
                </a:lnTo>
                <a:lnTo>
                  <a:pt x="6406009" y="9410699"/>
                </a:lnTo>
                <a:lnTo>
                  <a:pt x="6372998" y="9537699"/>
                </a:lnTo>
                <a:lnTo>
                  <a:pt x="6306035" y="9537699"/>
                </a:lnTo>
                <a:lnTo>
                  <a:pt x="6272086" y="9664699"/>
                </a:lnTo>
                <a:lnTo>
                  <a:pt x="6203264" y="9664699"/>
                </a:lnTo>
                <a:lnTo>
                  <a:pt x="6168394" y="9791699"/>
                </a:lnTo>
                <a:lnTo>
                  <a:pt x="6097745" y="9791699"/>
                </a:lnTo>
                <a:lnTo>
                  <a:pt x="6061970" y="9918699"/>
                </a:lnTo>
                <a:lnTo>
                  <a:pt x="5989526" y="9918699"/>
                </a:lnTo>
                <a:lnTo>
                  <a:pt x="5952861" y="10045699"/>
                </a:lnTo>
                <a:lnTo>
                  <a:pt x="5841117" y="10045699"/>
                </a:lnTo>
                <a:lnTo>
                  <a:pt x="5803292" y="10172699"/>
                </a:lnTo>
                <a:lnTo>
                  <a:pt x="5726785" y="10172699"/>
                </a:lnTo>
                <a:lnTo>
                  <a:pt x="5694035" y="10286999"/>
                </a:lnTo>
                <a:close/>
              </a:path>
            </a:pathLst>
          </a:custGeom>
          <a:solidFill>
            <a:srgbClr val="135CA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69" name="Google Shape;69;p16"/>
          <p:cNvSpPr txBox="1"/>
          <p:nvPr>
            <p:ph type="title"/>
          </p:nvPr>
        </p:nvSpPr>
        <p:spPr>
          <a:xfrm>
            <a:off x="752823" y="669615"/>
            <a:ext cx="5557192" cy="1426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3100">
                <a:solidFill>
                  <a:srgbClr val="041C4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2" type="body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/>
          <p:nvPr/>
        </p:nvSpPr>
        <p:spPr>
          <a:xfrm>
            <a:off x="1292522" y="4126179"/>
            <a:ext cx="19367" cy="49213"/>
          </a:xfrm>
          <a:custGeom>
            <a:rect b="b" l="l" r="r" t="t"/>
            <a:pathLst>
              <a:path extrusionOk="0" h="98425" w="38735">
                <a:moveTo>
                  <a:pt x="19205" y="98381"/>
                </a:moveTo>
                <a:lnTo>
                  <a:pt x="11748" y="96870"/>
                </a:lnTo>
                <a:lnTo>
                  <a:pt x="5641" y="92753"/>
                </a:lnTo>
                <a:lnTo>
                  <a:pt x="1515" y="86661"/>
                </a:lnTo>
                <a:lnTo>
                  <a:pt x="0" y="79222"/>
                </a:lnTo>
                <a:lnTo>
                  <a:pt x="0" y="19159"/>
                </a:lnTo>
                <a:lnTo>
                  <a:pt x="1515" y="11719"/>
                </a:lnTo>
                <a:lnTo>
                  <a:pt x="5641" y="5627"/>
                </a:lnTo>
                <a:lnTo>
                  <a:pt x="11748" y="1511"/>
                </a:lnTo>
                <a:lnTo>
                  <a:pt x="19205" y="0"/>
                </a:lnTo>
                <a:lnTo>
                  <a:pt x="26662" y="1511"/>
                </a:lnTo>
                <a:lnTo>
                  <a:pt x="32769" y="5627"/>
                </a:lnTo>
                <a:lnTo>
                  <a:pt x="36895" y="11719"/>
                </a:lnTo>
                <a:lnTo>
                  <a:pt x="38411" y="19159"/>
                </a:lnTo>
                <a:lnTo>
                  <a:pt x="38411" y="79222"/>
                </a:lnTo>
                <a:lnTo>
                  <a:pt x="36895" y="86661"/>
                </a:lnTo>
                <a:lnTo>
                  <a:pt x="32769" y="92753"/>
                </a:lnTo>
                <a:lnTo>
                  <a:pt x="26662" y="96870"/>
                </a:lnTo>
                <a:lnTo>
                  <a:pt x="19205" y="9838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77" name="Google Shape;77;p17"/>
          <p:cNvSpPr/>
          <p:nvPr/>
        </p:nvSpPr>
        <p:spPr>
          <a:xfrm>
            <a:off x="1430899" y="4266759"/>
            <a:ext cx="49530" cy="19368"/>
          </a:xfrm>
          <a:custGeom>
            <a:rect b="b" l="l" r="r" t="t"/>
            <a:pathLst>
              <a:path extrusionOk="0" h="38734" w="99060">
                <a:moveTo>
                  <a:pt x="79415" y="38318"/>
                </a:moveTo>
                <a:lnTo>
                  <a:pt x="19205" y="38318"/>
                </a:lnTo>
                <a:lnTo>
                  <a:pt x="11748" y="36806"/>
                </a:lnTo>
                <a:lnTo>
                  <a:pt x="5641" y="32690"/>
                </a:lnTo>
                <a:lnTo>
                  <a:pt x="1515" y="26598"/>
                </a:lnTo>
                <a:lnTo>
                  <a:pt x="0" y="19159"/>
                </a:lnTo>
                <a:lnTo>
                  <a:pt x="1515" y="11719"/>
                </a:lnTo>
                <a:lnTo>
                  <a:pt x="5641" y="5627"/>
                </a:lnTo>
                <a:lnTo>
                  <a:pt x="11748" y="1511"/>
                </a:lnTo>
                <a:lnTo>
                  <a:pt x="19205" y="0"/>
                </a:lnTo>
                <a:lnTo>
                  <a:pt x="79415" y="0"/>
                </a:lnTo>
                <a:lnTo>
                  <a:pt x="86872" y="1511"/>
                </a:lnTo>
                <a:lnTo>
                  <a:pt x="92979" y="5627"/>
                </a:lnTo>
                <a:lnTo>
                  <a:pt x="97105" y="11719"/>
                </a:lnTo>
                <a:lnTo>
                  <a:pt x="98621" y="19159"/>
                </a:lnTo>
                <a:lnTo>
                  <a:pt x="97105" y="26598"/>
                </a:lnTo>
                <a:lnTo>
                  <a:pt x="92979" y="32690"/>
                </a:lnTo>
                <a:lnTo>
                  <a:pt x="86872" y="36806"/>
                </a:lnTo>
                <a:lnTo>
                  <a:pt x="79415" y="383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78" name="Google Shape;78;p17"/>
          <p:cNvSpPr/>
          <p:nvPr/>
        </p:nvSpPr>
        <p:spPr>
          <a:xfrm>
            <a:off x="1127545" y="4266759"/>
            <a:ext cx="49530" cy="19368"/>
          </a:xfrm>
          <a:custGeom>
            <a:rect b="b" l="l" r="r" t="t"/>
            <a:pathLst>
              <a:path extrusionOk="0" h="38734" w="99060">
                <a:moveTo>
                  <a:pt x="79415" y="38318"/>
                </a:moveTo>
                <a:lnTo>
                  <a:pt x="19205" y="38318"/>
                </a:lnTo>
                <a:lnTo>
                  <a:pt x="11748" y="36806"/>
                </a:lnTo>
                <a:lnTo>
                  <a:pt x="5641" y="32690"/>
                </a:lnTo>
                <a:lnTo>
                  <a:pt x="1515" y="26598"/>
                </a:lnTo>
                <a:lnTo>
                  <a:pt x="0" y="19159"/>
                </a:lnTo>
                <a:lnTo>
                  <a:pt x="1515" y="11719"/>
                </a:lnTo>
                <a:lnTo>
                  <a:pt x="5641" y="5627"/>
                </a:lnTo>
                <a:lnTo>
                  <a:pt x="11748" y="1511"/>
                </a:lnTo>
                <a:lnTo>
                  <a:pt x="19205" y="0"/>
                </a:lnTo>
                <a:lnTo>
                  <a:pt x="79415" y="0"/>
                </a:lnTo>
                <a:lnTo>
                  <a:pt x="86872" y="1511"/>
                </a:lnTo>
                <a:lnTo>
                  <a:pt x="92979" y="5627"/>
                </a:lnTo>
                <a:lnTo>
                  <a:pt x="97105" y="11719"/>
                </a:lnTo>
                <a:lnTo>
                  <a:pt x="98621" y="19159"/>
                </a:lnTo>
                <a:lnTo>
                  <a:pt x="97105" y="26598"/>
                </a:lnTo>
                <a:lnTo>
                  <a:pt x="92979" y="32690"/>
                </a:lnTo>
                <a:lnTo>
                  <a:pt x="86872" y="36806"/>
                </a:lnTo>
                <a:lnTo>
                  <a:pt x="79415" y="383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79" name="Google Shape;7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74046" y="4176065"/>
            <a:ext cx="40476" cy="4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1935" y="4176065"/>
            <a:ext cx="40476" cy="404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/>
          <p:nvPr/>
        </p:nvSpPr>
        <p:spPr>
          <a:xfrm>
            <a:off x="1192073" y="4192422"/>
            <a:ext cx="225742" cy="289878"/>
          </a:xfrm>
          <a:custGeom>
            <a:rect b="b" l="l" r="r" t="t"/>
            <a:pathLst>
              <a:path extrusionOk="0" h="579754" w="451485">
                <a:moveTo>
                  <a:pt x="368846" y="560412"/>
                </a:moveTo>
                <a:lnTo>
                  <a:pt x="367334" y="552970"/>
                </a:lnTo>
                <a:lnTo>
                  <a:pt x="363207" y="546874"/>
                </a:lnTo>
                <a:lnTo>
                  <a:pt x="357098" y="542759"/>
                </a:lnTo>
                <a:lnTo>
                  <a:pt x="349643" y="541248"/>
                </a:lnTo>
                <a:lnTo>
                  <a:pt x="101307" y="541248"/>
                </a:lnTo>
                <a:lnTo>
                  <a:pt x="93853" y="542759"/>
                </a:lnTo>
                <a:lnTo>
                  <a:pt x="87744" y="546874"/>
                </a:lnTo>
                <a:lnTo>
                  <a:pt x="83616" y="552970"/>
                </a:lnTo>
                <a:lnTo>
                  <a:pt x="82105" y="560412"/>
                </a:lnTo>
                <a:lnTo>
                  <a:pt x="83616" y="567842"/>
                </a:lnTo>
                <a:lnTo>
                  <a:pt x="87744" y="573938"/>
                </a:lnTo>
                <a:lnTo>
                  <a:pt x="93853" y="578053"/>
                </a:lnTo>
                <a:lnTo>
                  <a:pt x="101307" y="579564"/>
                </a:lnTo>
                <a:lnTo>
                  <a:pt x="349732" y="579564"/>
                </a:lnTo>
                <a:lnTo>
                  <a:pt x="357174" y="578053"/>
                </a:lnTo>
                <a:lnTo>
                  <a:pt x="363258" y="573938"/>
                </a:lnTo>
                <a:lnTo>
                  <a:pt x="367347" y="567842"/>
                </a:lnTo>
                <a:lnTo>
                  <a:pt x="368846" y="560412"/>
                </a:lnTo>
                <a:close/>
              </a:path>
              <a:path extrusionOk="0" h="579754" w="451485">
                <a:moveTo>
                  <a:pt x="450951" y="220713"/>
                </a:moveTo>
                <a:lnTo>
                  <a:pt x="444766" y="172199"/>
                </a:lnTo>
                <a:lnTo>
                  <a:pt x="428637" y="127292"/>
                </a:lnTo>
                <a:lnTo>
                  <a:pt x="412635" y="101549"/>
                </a:lnTo>
                <a:lnTo>
                  <a:pt x="412635" y="221297"/>
                </a:lnTo>
                <a:lnTo>
                  <a:pt x="410514" y="252907"/>
                </a:lnTo>
                <a:lnTo>
                  <a:pt x="403225" y="283248"/>
                </a:lnTo>
                <a:lnTo>
                  <a:pt x="390893" y="311899"/>
                </a:lnTo>
                <a:lnTo>
                  <a:pt x="355269" y="366801"/>
                </a:lnTo>
                <a:lnTo>
                  <a:pt x="341464" y="398221"/>
                </a:lnTo>
                <a:lnTo>
                  <a:pt x="332473" y="431977"/>
                </a:lnTo>
                <a:lnTo>
                  <a:pt x="332397" y="432689"/>
                </a:lnTo>
                <a:lnTo>
                  <a:pt x="328510" y="467385"/>
                </a:lnTo>
                <a:lnTo>
                  <a:pt x="122631" y="467385"/>
                </a:lnTo>
                <a:lnTo>
                  <a:pt x="118478" y="432689"/>
                </a:lnTo>
                <a:lnTo>
                  <a:pt x="108978" y="398691"/>
                </a:lnTo>
                <a:lnTo>
                  <a:pt x="94284" y="365836"/>
                </a:lnTo>
                <a:lnTo>
                  <a:pt x="74523" y="334518"/>
                </a:lnTo>
                <a:lnTo>
                  <a:pt x="58966" y="309410"/>
                </a:lnTo>
                <a:lnTo>
                  <a:pt x="47688" y="282435"/>
                </a:lnTo>
                <a:lnTo>
                  <a:pt x="40830" y="253987"/>
                </a:lnTo>
                <a:lnTo>
                  <a:pt x="40741" y="252907"/>
                </a:lnTo>
                <a:lnTo>
                  <a:pt x="38506" y="224459"/>
                </a:lnTo>
                <a:lnTo>
                  <a:pt x="42392" y="186270"/>
                </a:lnTo>
                <a:lnTo>
                  <a:pt x="72288" y="117398"/>
                </a:lnTo>
                <a:lnTo>
                  <a:pt x="97561" y="88430"/>
                </a:lnTo>
                <a:lnTo>
                  <a:pt x="128143" y="65087"/>
                </a:lnTo>
                <a:lnTo>
                  <a:pt x="199009" y="39687"/>
                </a:lnTo>
                <a:lnTo>
                  <a:pt x="237578" y="38227"/>
                </a:lnTo>
                <a:lnTo>
                  <a:pt x="283972" y="47142"/>
                </a:lnTo>
                <a:lnTo>
                  <a:pt x="325539" y="66852"/>
                </a:lnTo>
                <a:lnTo>
                  <a:pt x="360718" y="95745"/>
                </a:lnTo>
                <a:lnTo>
                  <a:pt x="387985" y="132194"/>
                </a:lnTo>
                <a:lnTo>
                  <a:pt x="405803" y="174586"/>
                </a:lnTo>
                <a:lnTo>
                  <a:pt x="412635" y="221297"/>
                </a:lnTo>
                <a:lnTo>
                  <a:pt x="412635" y="101549"/>
                </a:lnTo>
                <a:lnTo>
                  <a:pt x="371246" y="53251"/>
                </a:lnTo>
                <a:lnTo>
                  <a:pt x="332333" y="26568"/>
                </a:lnTo>
                <a:lnTo>
                  <a:pt x="288150" y="8407"/>
                </a:lnTo>
                <a:lnTo>
                  <a:pt x="239877" y="0"/>
                </a:lnTo>
                <a:lnTo>
                  <a:pt x="193421" y="1778"/>
                </a:lnTo>
                <a:lnTo>
                  <a:pt x="149110" y="12712"/>
                </a:lnTo>
                <a:lnTo>
                  <a:pt x="108000" y="32435"/>
                </a:lnTo>
                <a:lnTo>
                  <a:pt x="71158" y="60553"/>
                </a:lnTo>
                <a:lnTo>
                  <a:pt x="40957" y="95326"/>
                </a:lnTo>
                <a:lnTo>
                  <a:pt x="18618" y="135204"/>
                </a:lnTo>
                <a:lnTo>
                  <a:pt x="4762" y="178727"/>
                </a:lnTo>
                <a:lnTo>
                  <a:pt x="0" y="224459"/>
                </a:lnTo>
                <a:lnTo>
                  <a:pt x="2794" y="260032"/>
                </a:lnTo>
                <a:lnTo>
                  <a:pt x="11087" y="294309"/>
                </a:lnTo>
                <a:lnTo>
                  <a:pt x="24714" y="326834"/>
                </a:lnTo>
                <a:lnTo>
                  <a:pt x="43497" y="357136"/>
                </a:lnTo>
                <a:lnTo>
                  <a:pt x="61137" y="385241"/>
                </a:lnTo>
                <a:lnTo>
                  <a:pt x="73914" y="414718"/>
                </a:lnTo>
                <a:lnTo>
                  <a:pt x="81686" y="445135"/>
                </a:lnTo>
                <a:lnTo>
                  <a:pt x="84315" y="476110"/>
                </a:lnTo>
                <a:lnTo>
                  <a:pt x="84315" y="486549"/>
                </a:lnTo>
                <a:lnTo>
                  <a:pt x="85826" y="493991"/>
                </a:lnTo>
                <a:lnTo>
                  <a:pt x="89954" y="500087"/>
                </a:lnTo>
                <a:lnTo>
                  <a:pt x="96062" y="504202"/>
                </a:lnTo>
                <a:lnTo>
                  <a:pt x="103517" y="505714"/>
                </a:lnTo>
                <a:lnTo>
                  <a:pt x="347433" y="505714"/>
                </a:lnTo>
                <a:lnTo>
                  <a:pt x="366776" y="476110"/>
                </a:lnTo>
                <a:lnTo>
                  <a:pt x="367449" y="467385"/>
                </a:lnTo>
                <a:lnTo>
                  <a:pt x="376389" y="414718"/>
                </a:lnTo>
                <a:lnTo>
                  <a:pt x="403987" y="361924"/>
                </a:lnTo>
                <a:lnTo>
                  <a:pt x="424776" y="329946"/>
                </a:lnTo>
                <a:lnTo>
                  <a:pt x="439648" y="295414"/>
                </a:lnTo>
                <a:lnTo>
                  <a:pt x="448424" y="258838"/>
                </a:lnTo>
                <a:lnTo>
                  <a:pt x="450951" y="22071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82" name="Google Shape;8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9645" y="4497243"/>
            <a:ext cx="110289" cy="71942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/>
          <p:nvPr/>
        </p:nvSpPr>
        <p:spPr>
          <a:xfrm>
            <a:off x="1249020" y="4295019"/>
            <a:ext cx="111760" cy="150495"/>
          </a:xfrm>
          <a:custGeom>
            <a:rect b="b" l="l" r="r" t="t"/>
            <a:pathLst>
              <a:path extrusionOk="0" h="300990" w="223519">
                <a:moveTo>
                  <a:pt x="107161" y="70026"/>
                </a:moveTo>
                <a:lnTo>
                  <a:pt x="63955" y="70026"/>
                </a:lnTo>
                <a:lnTo>
                  <a:pt x="94588" y="10441"/>
                </a:lnTo>
                <a:lnTo>
                  <a:pt x="97853" y="4023"/>
                </a:lnTo>
                <a:lnTo>
                  <a:pt x="104479" y="0"/>
                </a:lnTo>
                <a:lnTo>
                  <a:pt x="118883" y="0"/>
                </a:lnTo>
                <a:lnTo>
                  <a:pt x="125509" y="4023"/>
                </a:lnTo>
                <a:lnTo>
                  <a:pt x="128774" y="10441"/>
                </a:lnTo>
                <a:lnTo>
                  <a:pt x="154876" y="61213"/>
                </a:lnTo>
                <a:lnTo>
                  <a:pt x="111681" y="61213"/>
                </a:lnTo>
                <a:lnTo>
                  <a:pt x="107161" y="70026"/>
                </a:lnTo>
                <a:close/>
              </a:path>
              <a:path extrusionOk="0" h="300990" w="223519">
                <a:moveTo>
                  <a:pt x="157390" y="300510"/>
                </a:moveTo>
                <a:lnTo>
                  <a:pt x="65875" y="300510"/>
                </a:lnTo>
                <a:lnTo>
                  <a:pt x="58193" y="294571"/>
                </a:lnTo>
                <a:lnTo>
                  <a:pt x="56080" y="286045"/>
                </a:lnTo>
                <a:lnTo>
                  <a:pt x="1920" y="70888"/>
                </a:lnTo>
                <a:lnTo>
                  <a:pt x="0" y="63320"/>
                </a:lnTo>
                <a:lnTo>
                  <a:pt x="2880" y="55369"/>
                </a:lnTo>
                <a:lnTo>
                  <a:pt x="15364" y="46173"/>
                </a:lnTo>
                <a:lnTo>
                  <a:pt x="23815" y="45790"/>
                </a:lnTo>
                <a:lnTo>
                  <a:pt x="63955" y="70026"/>
                </a:lnTo>
                <a:lnTo>
                  <a:pt x="107161" y="70026"/>
                </a:lnTo>
                <a:lnTo>
                  <a:pt x="88294" y="106811"/>
                </a:lnTo>
                <a:lnTo>
                  <a:pt x="50607" y="106811"/>
                </a:lnTo>
                <a:lnTo>
                  <a:pt x="89690" y="262192"/>
                </a:lnTo>
                <a:lnTo>
                  <a:pt x="173286" y="262192"/>
                </a:lnTo>
                <a:lnTo>
                  <a:pt x="167281" y="286045"/>
                </a:lnTo>
                <a:lnTo>
                  <a:pt x="165073" y="294571"/>
                </a:lnTo>
                <a:lnTo>
                  <a:pt x="157390" y="300510"/>
                </a:lnTo>
                <a:close/>
              </a:path>
              <a:path extrusionOk="0" h="300990" w="223519">
                <a:moveTo>
                  <a:pt x="221660" y="70026"/>
                </a:moveTo>
                <a:lnTo>
                  <a:pt x="159407" y="70026"/>
                </a:lnTo>
                <a:lnTo>
                  <a:pt x="199451" y="45790"/>
                </a:lnTo>
                <a:lnTo>
                  <a:pt x="207901" y="46173"/>
                </a:lnTo>
                <a:lnTo>
                  <a:pt x="214239" y="50771"/>
                </a:lnTo>
                <a:lnTo>
                  <a:pt x="220481" y="55369"/>
                </a:lnTo>
                <a:lnTo>
                  <a:pt x="223362" y="63320"/>
                </a:lnTo>
                <a:lnTo>
                  <a:pt x="221660" y="70026"/>
                </a:lnTo>
                <a:close/>
              </a:path>
              <a:path extrusionOk="0" h="300990" w="223519">
                <a:moveTo>
                  <a:pt x="151629" y="117062"/>
                </a:moveTo>
                <a:lnTo>
                  <a:pt x="141450" y="114188"/>
                </a:lnTo>
                <a:lnTo>
                  <a:pt x="137128" y="110643"/>
                </a:lnTo>
                <a:lnTo>
                  <a:pt x="134632" y="105949"/>
                </a:lnTo>
                <a:lnTo>
                  <a:pt x="111681" y="61213"/>
                </a:lnTo>
                <a:lnTo>
                  <a:pt x="154876" y="61213"/>
                </a:lnTo>
                <a:lnTo>
                  <a:pt x="159407" y="70026"/>
                </a:lnTo>
                <a:lnTo>
                  <a:pt x="221660" y="70026"/>
                </a:lnTo>
                <a:lnTo>
                  <a:pt x="212399" y="106811"/>
                </a:lnTo>
                <a:lnTo>
                  <a:pt x="172755" y="106811"/>
                </a:lnTo>
                <a:lnTo>
                  <a:pt x="157102" y="116295"/>
                </a:lnTo>
                <a:lnTo>
                  <a:pt x="151629" y="117062"/>
                </a:lnTo>
                <a:close/>
              </a:path>
              <a:path extrusionOk="0" h="300990" w="223519">
                <a:moveTo>
                  <a:pt x="71733" y="117062"/>
                </a:moveTo>
                <a:lnTo>
                  <a:pt x="66163" y="116295"/>
                </a:lnTo>
                <a:lnTo>
                  <a:pt x="50607" y="106811"/>
                </a:lnTo>
                <a:lnTo>
                  <a:pt x="88294" y="106811"/>
                </a:lnTo>
                <a:lnTo>
                  <a:pt x="86329" y="110643"/>
                </a:lnTo>
                <a:lnTo>
                  <a:pt x="82008" y="114188"/>
                </a:lnTo>
                <a:lnTo>
                  <a:pt x="71733" y="117062"/>
                </a:lnTo>
                <a:close/>
              </a:path>
              <a:path extrusionOk="0" h="300990" w="223519">
                <a:moveTo>
                  <a:pt x="173286" y="262192"/>
                </a:moveTo>
                <a:lnTo>
                  <a:pt x="133671" y="262192"/>
                </a:lnTo>
                <a:lnTo>
                  <a:pt x="172755" y="106811"/>
                </a:lnTo>
                <a:lnTo>
                  <a:pt x="212399" y="106811"/>
                </a:lnTo>
                <a:lnTo>
                  <a:pt x="173286" y="26219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84" name="Google Shape;84;p17"/>
          <p:cNvSpPr/>
          <p:nvPr/>
        </p:nvSpPr>
        <p:spPr>
          <a:xfrm>
            <a:off x="1771605" y="4098383"/>
            <a:ext cx="509588" cy="507365"/>
          </a:xfrm>
          <a:custGeom>
            <a:rect b="b" l="l" r="r" t="t"/>
            <a:pathLst>
              <a:path extrusionOk="0" h="1014729" w="1019175">
                <a:moveTo>
                  <a:pt x="690413" y="100329"/>
                </a:moveTo>
                <a:lnTo>
                  <a:pt x="666588" y="78739"/>
                </a:lnTo>
                <a:lnTo>
                  <a:pt x="667195" y="71119"/>
                </a:lnTo>
                <a:lnTo>
                  <a:pt x="689497" y="36829"/>
                </a:lnTo>
                <a:lnTo>
                  <a:pt x="698939" y="24129"/>
                </a:lnTo>
                <a:lnTo>
                  <a:pt x="708446" y="10159"/>
                </a:lnTo>
                <a:lnTo>
                  <a:pt x="710666" y="6349"/>
                </a:lnTo>
                <a:lnTo>
                  <a:pt x="713542" y="3809"/>
                </a:lnTo>
                <a:lnTo>
                  <a:pt x="720604" y="0"/>
                </a:lnTo>
                <a:lnTo>
                  <a:pt x="732525" y="0"/>
                </a:lnTo>
                <a:lnTo>
                  <a:pt x="736392" y="1269"/>
                </a:lnTo>
                <a:lnTo>
                  <a:pt x="743538" y="5079"/>
                </a:lnTo>
                <a:lnTo>
                  <a:pt x="746376" y="7619"/>
                </a:lnTo>
                <a:lnTo>
                  <a:pt x="748480" y="11429"/>
                </a:lnTo>
                <a:lnTo>
                  <a:pt x="749973" y="13969"/>
                </a:lnTo>
                <a:lnTo>
                  <a:pt x="749339" y="16509"/>
                </a:lnTo>
                <a:lnTo>
                  <a:pt x="748929" y="19049"/>
                </a:lnTo>
                <a:lnTo>
                  <a:pt x="748784" y="20319"/>
                </a:lnTo>
                <a:lnTo>
                  <a:pt x="748589" y="24129"/>
                </a:lnTo>
                <a:lnTo>
                  <a:pt x="748525" y="25399"/>
                </a:lnTo>
                <a:lnTo>
                  <a:pt x="747292" y="29209"/>
                </a:lnTo>
                <a:lnTo>
                  <a:pt x="745086" y="33019"/>
                </a:lnTo>
                <a:lnTo>
                  <a:pt x="735549" y="48259"/>
                </a:lnTo>
                <a:lnTo>
                  <a:pt x="716140" y="76199"/>
                </a:lnTo>
                <a:lnTo>
                  <a:pt x="706544" y="90169"/>
                </a:lnTo>
                <a:lnTo>
                  <a:pt x="704283" y="92709"/>
                </a:lnTo>
                <a:lnTo>
                  <a:pt x="701324" y="95249"/>
                </a:lnTo>
                <a:lnTo>
                  <a:pt x="697668" y="97789"/>
                </a:lnTo>
                <a:lnTo>
                  <a:pt x="694131" y="99059"/>
                </a:lnTo>
                <a:lnTo>
                  <a:pt x="690413" y="100329"/>
                </a:lnTo>
                <a:close/>
              </a:path>
              <a:path extrusionOk="0" h="1014729" w="1019175">
                <a:moveTo>
                  <a:pt x="166638" y="803909"/>
                </a:moveTo>
                <a:lnTo>
                  <a:pt x="137798" y="803909"/>
                </a:lnTo>
                <a:lnTo>
                  <a:pt x="116477" y="800099"/>
                </a:lnTo>
                <a:lnTo>
                  <a:pt x="76415" y="783589"/>
                </a:lnTo>
                <a:lnTo>
                  <a:pt x="58500" y="770889"/>
                </a:lnTo>
                <a:lnTo>
                  <a:pt x="52922" y="767079"/>
                </a:lnTo>
                <a:lnTo>
                  <a:pt x="47579" y="761999"/>
                </a:lnTo>
                <a:lnTo>
                  <a:pt x="42471" y="756919"/>
                </a:lnTo>
                <a:lnTo>
                  <a:pt x="37597" y="751839"/>
                </a:lnTo>
                <a:lnTo>
                  <a:pt x="32979" y="745489"/>
                </a:lnTo>
                <a:lnTo>
                  <a:pt x="28638" y="740409"/>
                </a:lnTo>
                <a:lnTo>
                  <a:pt x="8661" y="702309"/>
                </a:lnTo>
                <a:lnTo>
                  <a:pt x="0" y="656589"/>
                </a:lnTo>
                <a:lnTo>
                  <a:pt x="5063" y="612139"/>
                </a:lnTo>
                <a:lnTo>
                  <a:pt x="22920" y="571499"/>
                </a:lnTo>
                <a:lnTo>
                  <a:pt x="52643" y="537209"/>
                </a:lnTo>
                <a:lnTo>
                  <a:pt x="93299" y="510539"/>
                </a:lnTo>
                <a:lnTo>
                  <a:pt x="138631" y="487679"/>
                </a:lnTo>
                <a:lnTo>
                  <a:pt x="228825" y="444499"/>
                </a:lnTo>
                <a:lnTo>
                  <a:pt x="272931" y="420369"/>
                </a:lnTo>
                <a:lnTo>
                  <a:pt x="318962" y="391159"/>
                </a:lnTo>
                <a:lnTo>
                  <a:pt x="360827" y="355599"/>
                </a:lnTo>
                <a:lnTo>
                  <a:pt x="397873" y="316229"/>
                </a:lnTo>
                <a:lnTo>
                  <a:pt x="429449" y="271779"/>
                </a:lnTo>
                <a:lnTo>
                  <a:pt x="458857" y="205739"/>
                </a:lnTo>
                <a:lnTo>
                  <a:pt x="464877" y="171449"/>
                </a:lnTo>
                <a:lnTo>
                  <a:pt x="463317" y="135889"/>
                </a:lnTo>
                <a:lnTo>
                  <a:pt x="463262" y="134619"/>
                </a:lnTo>
                <a:lnTo>
                  <a:pt x="476685" y="95249"/>
                </a:lnTo>
                <a:lnTo>
                  <a:pt x="508442" y="78739"/>
                </a:lnTo>
                <a:lnTo>
                  <a:pt x="514452" y="78739"/>
                </a:lnTo>
                <a:lnTo>
                  <a:pt x="557182" y="97789"/>
                </a:lnTo>
                <a:lnTo>
                  <a:pt x="563288" y="109219"/>
                </a:lnTo>
                <a:lnTo>
                  <a:pt x="566430" y="115569"/>
                </a:lnTo>
                <a:lnTo>
                  <a:pt x="520538" y="115569"/>
                </a:lnTo>
                <a:lnTo>
                  <a:pt x="511075" y="116839"/>
                </a:lnTo>
                <a:lnTo>
                  <a:pt x="503863" y="120649"/>
                </a:lnTo>
                <a:lnTo>
                  <a:pt x="501145" y="128269"/>
                </a:lnTo>
                <a:lnTo>
                  <a:pt x="500986" y="134619"/>
                </a:lnTo>
                <a:lnTo>
                  <a:pt x="500954" y="135889"/>
                </a:lnTo>
                <a:lnTo>
                  <a:pt x="501328" y="143509"/>
                </a:lnTo>
                <a:lnTo>
                  <a:pt x="501414" y="158749"/>
                </a:lnTo>
                <a:lnTo>
                  <a:pt x="496731" y="203199"/>
                </a:lnTo>
                <a:lnTo>
                  <a:pt x="482548" y="250189"/>
                </a:lnTo>
                <a:lnTo>
                  <a:pt x="461870" y="290829"/>
                </a:lnTo>
                <a:lnTo>
                  <a:pt x="435507" y="328929"/>
                </a:lnTo>
                <a:lnTo>
                  <a:pt x="404270" y="364489"/>
                </a:lnTo>
                <a:lnTo>
                  <a:pt x="368968" y="396239"/>
                </a:lnTo>
                <a:lnTo>
                  <a:pt x="336039" y="420369"/>
                </a:lnTo>
                <a:lnTo>
                  <a:pt x="301793" y="444499"/>
                </a:lnTo>
                <a:lnTo>
                  <a:pt x="231339" y="492759"/>
                </a:lnTo>
                <a:lnTo>
                  <a:pt x="236130" y="502919"/>
                </a:lnTo>
                <a:lnTo>
                  <a:pt x="194976" y="502919"/>
                </a:lnTo>
                <a:lnTo>
                  <a:pt x="141097" y="528319"/>
                </a:lnTo>
                <a:lnTo>
                  <a:pt x="89892" y="554989"/>
                </a:lnTo>
                <a:lnTo>
                  <a:pt x="56123" y="586739"/>
                </a:lnTo>
                <a:lnTo>
                  <a:pt x="39804" y="623569"/>
                </a:lnTo>
                <a:lnTo>
                  <a:pt x="36523" y="650239"/>
                </a:lnTo>
                <a:lnTo>
                  <a:pt x="37263" y="662939"/>
                </a:lnTo>
                <a:lnTo>
                  <a:pt x="38224" y="670559"/>
                </a:lnTo>
                <a:lnTo>
                  <a:pt x="41329" y="683259"/>
                </a:lnTo>
                <a:lnTo>
                  <a:pt x="43447" y="689609"/>
                </a:lnTo>
                <a:lnTo>
                  <a:pt x="46133" y="695959"/>
                </a:lnTo>
                <a:lnTo>
                  <a:pt x="48541" y="702309"/>
                </a:lnTo>
                <a:lnTo>
                  <a:pt x="71508" y="735329"/>
                </a:lnTo>
                <a:lnTo>
                  <a:pt x="76420" y="739139"/>
                </a:lnTo>
                <a:lnTo>
                  <a:pt x="87081" y="748029"/>
                </a:lnTo>
                <a:lnTo>
                  <a:pt x="123856" y="764539"/>
                </a:lnTo>
                <a:lnTo>
                  <a:pt x="143845" y="767079"/>
                </a:lnTo>
                <a:lnTo>
                  <a:pt x="268702" y="767079"/>
                </a:lnTo>
                <a:lnTo>
                  <a:pt x="241456" y="779779"/>
                </a:lnTo>
                <a:lnTo>
                  <a:pt x="251275" y="795019"/>
                </a:lnTo>
                <a:lnTo>
                  <a:pt x="204830" y="795019"/>
                </a:lnTo>
                <a:lnTo>
                  <a:pt x="195003" y="798829"/>
                </a:lnTo>
                <a:lnTo>
                  <a:pt x="166638" y="803909"/>
                </a:lnTo>
                <a:close/>
              </a:path>
              <a:path extrusionOk="0" h="1014729" w="1019175">
                <a:moveTo>
                  <a:pt x="837500" y="716279"/>
                </a:moveTo>
                <a:lnTo>
                  <a:pt x="794920" y="716279"/>
                </a:lnTo>
                <a:lnTo>
                  <a:pt x="797704" y="715009"/>
                </a:lnTo>
                <a:lnTo>
                  <a:pt x="799702" y="713739"/>
                </a:lnTo>
                <a:lnTo>
                  <a:pt x="800917" y="709929"/>
                </a:lnTo>
                <a:lnTo>
                  <a:pt x="801366" y="708659"/>
                </a:lnTo>
                <a:lnTo>
                  <a:pt x="802502" y="706119"/>
                </a:lnTo>
                <a:lnTo>
                  <a:pt x="795990" y="689609"/>
                </a:lnTo>
                <a:lnTo>
                  <a:pt x="795026" y="687069"/>
                </a:lnTo>
                <a:lnTo>
                  <a:pt x="793705" y="684529"/>
                </a:lnTo>
                <a:lnTo>
                  <a:pt x="534692" y="134619"/>
                </a:lnTo>
                <a:lnTo>
                  <a:pt x="531128" y="126999"/>
                </a:lnTo>
                <a:lnTo>
                  <a:pt x="526816" y="120649"/>
                </a:lnTo>
                <a:lnTo>
                  <a:pt x="520538" y="115569"/>
                </a:lnTo>
                <a:lnTo>
                  <a:pt x="566430" y="115569"/>
                </a:lnTo>
                <a:lnTo>
                  <a:pt x="580883" y="144779"/>
                </a:lnTo>
                <a:lnTo>
                  <a:pt x="598252" y="181609"/>
                </a:lnTo>
                <a:lnTo>
                  <a:pt x="632829" y="255269"/>
                </a:lnTo>
                <a:lnTo>
                  <a:pt x="641686" y="274319"/>
                </a:lnTo>
                <a:lnTo>
                  <a:pt x="668214" y="330199"/>
                </a:lnTo>
                <a:lnTo>
                  <a:pt x="714729" y="330199"/>
                </a:lnTo>
                <a:lnTo>
                  <a:pt x="727974" y="332739"/>
                </a:lnTo>
                <a:lnTo>
                  <a:pt x="748075" y="345439"/>
                </a:lnTo>
                <a:lnTo>
                  <a:pt x="760518" y="364489"/>
                </a:lnTo>
                <a:lnTo>
                  <a:pt x="699894" y="364489"/>
                </a:lnTo>
                <a:lnTo>
                  <a:pt x="685266" y="367029"/>
                </a:lnTo>
                <a:lnTo>
                  <a:pt x="712210" y="424179"/>
                </a:lnTo>
                <a:lnTo>
                  <a:pt x="760315" y="424179"/>
                </a:lnTo>
                <a:lnTo>
                  <a:pt x="752342" y="438149"/>
                </a:lnTo>
                <a:lnTo>
                  <a:pt x="729341" y="459739"/>
                </a:lnTo>
                <a:lnTo>
                  <a:pt x="735244" y="472439"/>
                </a:lnTo>
                <a:lnTo>
                  <a:pt x="738270" y="478789"/>
                </a:lnTo>
                <a:lnTo>
                  <a:pt x="741374" y="486409"/>
                </a:lnTo>
                <a:lnTo>
                  <a:pt x="830952" y="675639"/>
                </a:lnTo>
                <a:lnTo>
                  <a:pt x="837679" y="697229"/>
                </a:lnTo>
                <a:lnTo>
                  <a:pt x="837560" y="709929"/>
                </a:lnTo>
                <a:lnTo>
                  <a:pt x="837500" y="716279"/>
                </a:lnTo>
                <a:close/>
              </a:path>
              <a:path extrusionOk="0" h="1014729" w="1019175">
                <a:moveTo>
                  <a:pt x="714729" y="330199"/>
                </a:moveTo>
                <a:lnTo>
                  <a:pt x="668214" y="330199"/>
                </a:lnTo>
                <a:lnTo>
                  <a:pt x="701484" y="327659"/>
                </a:lnTo>
                <a:lnTo>
                  <a:pt x="714729" y="330199"/>
                </a:lnTo>
                <a:close/>
              </a:path>
              <a:path extrusionOk="0" h="1014729" w="1019175">
                <a:moveTo>
                  <a:pt x="760315" y="424179"/>
                </a:moveTo>
                <a:lnTo>
                  <a:pt x="712210" y="424179"/>
                </a:lnTo>
                <a:lnTo>
                  <a:pt x="723840" y="414019"/>
                </a:lnTo>
                <a:lnTo>
                  <a:pt x="730137" y="402589"/>
                </a:lnTo>
                <a:lnTo>
                  <a:pt x="711672" y="365759"/>
                </a:lnTo>
                <a:lnTo>
                  <a:pt x="699894" y="364489"/>
                </a:lnTo>
                <a:lnTo>
                  <a:pt x="760518" y="364489"/>
                </a:lnTo>
                <a:lnTo>
                  <a:pt x="762177" y="367029"/>
                </a:lnTo>
                <a:lnTo>
                  <a:pt x="768620" y="391159"/>
                </a:lnTo>
                <a:lnTo>
                  <a:pt x="765388" y="415289"/>
                </a:lnTo>
                <a:lnTo>
                  <a:pt x="760315" y="424179"/>
                </a:lnTo>
                <a:close/>
              </a:path>
              <a:path extrusionOk="0" h="1014729" w="1019175">
                <a:moveTo>
                  <a:pt x="268702" y="767079"/>
                </a:moveTo>
                <a:lnTo>
                  <a:pt x="150565" y="767079"/>
                </a:lnTo>
                <a:lnTo>
                  <a:pt x="164033" y="765809"/>
                </a:lnTo>
                <a:lnTo>
                  <a:pt x="170670" y="765809"/>
                </a:lnTo>
                <a:lnTo>
                  <a:pt x="177211" y="763269"/>
                </a:lnTo>
                <a:lnTo>
                  <a:pt x="207224" y="753109"/>
                </a:lnTo>
                <a:lnTo>
                  <a:pt x="236884" y="740409"/>
                </a:lnTo>
                <a:lnTo>
                  <a:pt x="266192" y="728979"/>
                </a:lnTo>
                <a:lnTo>
                  <a:pt x="295147" y="715009"/>
                </a:lnTo>
                <a:lnTo>
                  <a:pt x="194976" y="502919"/>
                </a:lnTo>
                <a:lnTo>
                  <a:pt x="236130" y="502919"/>
                </a:lnTo>
                <a:lnTo>
                  <a:pt x="327759" y="697229"/>
                </a:lnTo>
                <a:lnTo>
                  <a:pt x="434677" y="697229"/>
                </a:lnTo>
                <a:lnTo>
                  <a:pt x="424998" y="699769"/>
                </a:lnTo>
                <a:lnTo>
                  <a:pt x="422765" y="701039"/>
                </a:lnTo>
                <a:lnTo>
                  <a:pt x="420687" y="702309"/>
                </a:lnTo>
                <a:lnTo>
                  <a:pt x="418763" y="703579"/>
                </a:lnTo>
                <a:lnTo>
                  <a:pt x="421124" y="716279"/>
                </a:lnTo>
                <a:lnTo>
                  <a:pt x="379561" y="716279"/>
                </a:lnTo>
                <a:lnTo>
                  <a:pt x="344137" y="731519"/>
                </a:lnTo>
                <a:lnTo>
                  <a:pt x="347941" y="739139"/>
                </a:lnTo>
                <a:lnTo>
                  <a:pt x="350741" y="744219"/>
                </a:lnTo>
                <a:lnTo>
                  <a:pt x="352722" y="748029"/>
                </a:lnTo>
                <a:lnTo>
                  <a:pt x="309571" y="748029"/>
                </a:lnTo>
                <a:lnTo>
                  <a:pt x="268702" y="767079"/>
                </a:lnTo>
                <a:close/>
              </a:path>
              <a:path extrusionOk="0" h="1014729" w="1019175">
                <a:moveTo>
                  <a:pt x="434677" y="697229"/>
                </a:moveTo>
                <a:lnTo>
                  <a:pt x="327759" y="697229"/>
                </a:lnTo>
                <a:lnTo>
                  <a:pt x="342443" y="690879"/>
                </a:lnTo>
                <a:lnTo>
                  <a:pt x="356562" y="685799"/>
                </a:lnTo>
                <a:lnTo>
                  <a:pt x="370360" y="679449"/>
                </a:lnTo>
                <a:lnTo>
                  <a:pt x="384078" y="675639"/>
                </a:lnTo>
                <a:lnTo>
                  <a:pt x="433656" y="659129"/>
                </a:lnTo>
                <a:lnTo>
                  <a:pt x="483720" y="648969"/>
                </a:lnTo>
                <a:lnTo>
                  <a:pt x="534339" y="641349"/>
                </a:lnTo>
                <a:lnTo>
                  <a:pt x="585582" y="641349"/>
                </a:lnTo>
                <a:lnTo>
                  <a:pt x="637518" y="646429"/>
                </a:lnTo>
                <a:lnTo>
                  <a:pt x="692406" y="660399"/>
                </a:lnTo>
                <a:lnTo>
                  <a:pt x="728638" y="678179"/>
                </a:lnTo>
                <a:lnTo>
                  <a:pt x="571797" y="678179"/>
                </a:lnTo>
                <a:lnTo>
                  <a:pt x="522328" y="679449"/>
                </a:lnTo>
                <a:lnTo>
                  <a:pt x="473395" y="687069"/>
                </a:lnTo>
                <a:lnTo>
                  <a:pt x="434677" y="697229"/>
                </a:lnTo>
                <a:close/>
              </a:path>
              <a:path extrusionOk="0" h="1014729" w="1019175">
                <a:moveTo>
                  <a:pt x="780589" y="756919"/>
                </a:moveTo>
                <a:lnTo>
                  <a:pt x="761870" y="749299"/>
                </a:lnTo>
                <a:lnTo>
                  <a:pt x="743976" y="736599"/>
                </a:lnTo>
                <a:lnTo>
                  <a:pt x="731056" y="725169"/>
                </a:lnTo>
                <a:lnTo>
                  <a:pt x="717342" y="715009"/>
                </a:lnTo>
                <a:lnTo>
                  <a:pt x="671647" y="692149"/>
                </a:lnTo>
                <a:lnTo>
                  <a:pt x="621800" y="680719"/>
                </a:lnTo>
                <a:lnTo>
                  <a:pt x="571797" y="678179"/>
                </a:lnTo>
                <a:lnTo>
                  <a:pt x="728638" y="678179"/>
                </a:lnTo>
                <a:lnTo>
                  <a:pt x="742600" y="687069"/>
                </a:lnTo>
                <a:lnTo>
                  <a:pt x="757711" y="698499"/>
                </a:lnTo>
                <a:lnTo>
                  <a:pt x="771978" y="711199"/>
                </a:lnTo>
                <a:lnTo>
                  <a:pt x="776865" y="716279"/>
                </a:lnTo>
                <a:lnTo>
                  <a:pt x="837500" y="716279"/>
                </a:lnTo>
                <a:lnTo>
                  <a:pt x="830581" y="734059"/>
                </a:lnTo>
                <a:lnTo>
                  <a:pt x="817084" y="746759"/>
                </a:lnTo>
                <a:lnTo>
                  <a:pt x="799279" y="755649"/>
                </a:lnTo>
                <a:lnTo>
                  <a:pt x="780589" y="756919"/>
                </a:lnTo>
                <a:close/>
              </a:path>
              <a:path extrusionOk="0" h="1014729" w="1019175">
                <a:moveTo>
                  <a:pt x="794920" y="716279"/>
                </a:moveTo>
                <a:lnTo>
                  <a:pt x="776865" y="716279"/>
                </a:lnTo>
                <a:lnTo>
                  <a:pt x="787141" y="715009"/>
                </a:lnTo>
                <a:lnTo>
                  <a:pt x="794920" y="716279"/>
                </a:lnTo>
                <a:close/>
              </a:path>
              <a:path extrusionOk="0" h="1014729" w="1019175">
                <a:moveTo>
                  <a:pt x="419292" y="749299"/>
                </a:moveTo>
                <a:lnTo>
                  <a:pt x="353383" y="749299"/>
                </a:lnTo>
                <a:lnTo>
                  <a:pt x="373398" y="742949"/>
                </a:lnTo>
                <a:lnTo>
                  <a:pt x="383263" y="736599"/>
                </a:lnTo>
                <a:lnTo>
                  <a:pt x="384732" y="727709"/>
                </a:lnTo>
                <a:lnTo>
                  <a:pt x="379561" y="716279"/>
                </a:lnTo>
                <a:lnTo>
                  <a:pt x="421124" y="716279"/>
                </a:lnTo>
                <a:lnTo>
                  <a:pt x="423720" y="730249"/>
                </a:lnTo>
                <a:lnTo>
                  <a:pt x="419292" y="749299"/>
                </a:lnTo>
                <a:close/>
              </a:path>
              <a:path extrusionOk="0" h="1014729" w="1019175">
                <a:moveTo>
                  <a:pt x="437905" y="977899"/>
                </a:moveTo>
                <a:lnTo>
                  <a:pt x="382184" y="977899"/>
                </a:lnTo>
                <a:lnTo>
                  <a:pt x="392928" y="975359"/>
                </a:lnTo>
                <a:lnTo>
                  <a:pt x="400868" y="969009"/>
                </a:lnTo>
                <a:lnTo>
                  <a:pt x="404645" y="960119"/>
                </a:lnTo>
                <a:lnTo>
                  <a:pt x="404305" y="949959"/>
                </a:lnTo>
                <a:lnTo>
                  <a:pt x="399889" y="937259"/>
                </a:lnTo>
                <a:lnTo>
                  <a:pt x="379206" y="892809"/>
                </a:lnTo>
                <a:lnTo>
                  <a:pt x="358501" y="849629"/>
                </a:lnTo>
                <a:lnTo>
                  <a:pt x="317020" y="760729"/>
                </a:lnTo>
                <a:lnTo>
                  <a:pt x="314973" y="756919"/>
                </a:lnTo>
                <a:lnTo>
                  <a:pt x="312292" y="753109"/>
                </a:lnTo>
                <a:lnTo>
                  <a:pt x="309571" y="748029"/>
                </a:lnTo>
                <a:lnTo>
                  <a:pt x="352722" y="748029"/>
                </a:lnTo>
                <a:lnTo>
                  <a:pt x="353383" y="749299"/>
                </a:lnTo>
                <a:lnTo>
                  <a:pt x="419292" y="749299"/>
                </a:lnTo>
                <a:lnTo>
                  <a:pt x="402381" y="765809"/>
                </a:lnTo>
                <a:lnTo>
                  <a:pt x="369893" y="786129"/>
                </a:lnTo>
                <a:lnTo>
                  <a:pt x="385873" y="819149"/>
                </a:lnTo>
                <a:lnTo>
                  <a:pt x="401915" y="853439"/>
                </a:lnTo>
                <a:lnTo>
                  <a:pt x="417656" y="886459"/>
                </a:lnTo>
                <a:lnTo>
                  <a:pt x="432738" y="920749"/>
                </a:lnTo>
                <a:lnTo>
                  <a:pt x="436974" y="932179"/>
                </a:lnTo>
                <a:lnTo>
                  <a:pt x="439553" y="944879"/>
                </a:lnTo>
                <a:lnTo>
                  <a:pt x="440474" y="957579"/>
                </a:lnTo>
                <a:lnTo>
                  <a:pt x="439812" y="969009"/>
                </a:lnTo>
                <a:lnTo>
                  <a:pt x="439738" y="970279"/>
                </a:lnTo>
                <a:lnTo>
                  <a:pt x="438814" y="975359"/>
                </a:lnTo>
                <a:lnTo>
                  <a:pt x="437905" y="977899"/>
                </a:lnTo>
                <a:close/>
              </a:path>
              <a:path extrusionOk="0" h="1014729" w="1019175">
                <a:moveTo>
                  <a:pt x="387162" y="1014729"/>
                </a:moveTo>
                <a:lnTo>
                  <a:pt x="369021" y="1014729"/>
                </a:lnTo>
                <a:lnTo>
                  <a:pt x="363192" y="1012189"/>
                </a:lnTo>
                <a:lnTo>
                  <a:pt x="352006" y="1008379"/>
                </a:lnTo>
                <a:lnTo>
                  <a:pt x="346920" y="1004569"/>
                </a:lnTo>
                <a:lnTo>
                  <a:pt x="337764" y="996949"/>
                </a:lnTo>
                <a:lnTo>
                  <a:pt x="333916" y="991869"/>
                </a:lnTo>
                <a:lnTo>
                  <a:pt x="330797" y="986789"/>
                </a:lnTo>
                <a:lnTo>
                  <a:pt x="312935" y="958849"/>
                </a:lnTo>
                <a:lnTo>
                  <a:pt x="259776" y="877569"/>
                </a:lnTo>
                <a:lnTo>
                  <a:pt x="237038" y="842009"/>
                </a:lnTo>
                <a:lnTo>
                  <a:pt x="214657" y="806449"/>
                </a:lnTo>
                <a:lnTo>
                  <a:pt x="209664" y="798829"/>
                </a:lnTo>
                <a:lnTo>
                  <a:pt x="204830" y="795019"/>
                </a:lnTo>
                <a:lnTo>
                  <a:pt x="251275" y="795019"/>
                </a:lnTo>
                <a:lnTo>
                  <a:pt x="300371" y="871219"/>
                </a:lnTo>
                <a:lnTo>
                  <a:pt x="329427" y="916939"/>
                </a:lnTo>
                <a:lnTo>
                  <a:pt x="358256" y="961389"/>
                </a:lnTo>
                <a:lnTo>
                  <a:pt x="365123" y="970279"/>
                </a:lnTo>
                <a:lnTo>
                  <a:pt x="373007" y="975359"/>
                </a:lnTo>
                <a:lnTo>
                  <a:pt x="382184" y="977899"/>
                </a:lnTo>
                <a:lnTo>
                  <a:pt x="437905" y="977899"/>
                </a:lnTo>
                <a:lnTo>
                  <a:pt x="436996" y="980439"/>
                </a:lnTo>
                <a:lnTo>
                  <a:pt x="404394" y="1012189"/>
                </a:lnTo>
                <a:lnTo>
                  <a:pt x="398877" y="1013459"/>
                </a:lnTo>
                <a:lnTo>
                  <a:pt x="393113" y="1013459"/>
                </a:lnTo>
                <a:lnTo>
                  <a:pt x="387162" y="1014729"/>
                </a:lnTo>
                <a:close/>
              </a:path>
              <a:path extrusionOk="0" h="1014729" w="1019175">
                <a:moveTo>
                  <a:pt x="995602" y="653316"/>
                </a:moveTo>
                <a:lnTo>
                  <a:pt x="991142" y="652573"/>
                </a:lnTo>
                <a:lnTo>
                  <a:pt x="974303" y="648415"/>
                </a:lnTo>
                <a:lnTo>
                  <a:pt x="957568" y="644064"/>
                </a:lnTo>
                <a:lnTo>
                  <a:pt x="924995" y="635130"/>
                </a:lnTo>
                <a:lnTo>
                  <a:pt x="921051" y="634131"/>
                </a:lnTo>
                <a:lnTo>
                  <a:pt x="908193" y="615772"/>
                </a:lnTo>
                <a:lnTo>
                  <a:pt x="908265" y="612013"/>
                </a:lnTo>
                <a:lnTo>
                  <a:pt x="909370" y="608273"/>
                </a:lnTo>
                <a:lnTo>
                  <a:pt x="910057" y="605831"/>
                </a:lnTo>
                <a:lnTo>
                  <a:pt x="930735" y="592154"/>
                </a:lnTo>
                <a:lnTo>
                  <a:pt x="933573" y="592376"/>
                </a:lnTo>
                <a:lnTo>
                  <a:pt x="936367" y="593163"/>
                </a:lnTo>
                <a:lnTo>
                  <a:pt x="984810" y="605831"/>
                </a:lnTo>
                <a:lnTo>
                  <a:pt x="1000836" y="610237"/>
                </a:lnTo>
                <a:lnTo>
                  <a:pt x="1004722" y="611219"/>
                </a:lnTo>
                <a:lnTo>
                  <a:pt x="1008141" y="613064"/>
                </a:lnTo>
                <a:lnTo>
                  <a:pt x="1018939" y="633491"/>
                </a:lnTo>
                <a:lnTo>
                  <a:pt x="1017302" y="641641"/>
                </a:lnTo>
                <a:lnTo>
                  <a:pt x="1015551" y="645268"/>
                </a:lnTo>
                <a:lnTo>
                  <a:pt x="1012896" y="648415"/>
                </a:lnTo>
                <a:lnTo>
                  <a:pt x="1011284" y="650583"/>
                </a:lnTo>
                <a:lnTo>
                  <a:pt x="1008643" y="650873"/>
                </a:lnTo>
                <a:lnTo>
                  <a:pt x="1005842" y="651440"/>
                </a:lnTo>
                <a:lnTo>
                  <a:pt x="1004350" y="651809"/>
                </a:lnTo>
                <a:lnTo>
                  <a:pt x="1000005" y="653061"/>
                </a:lnTo>
                <a:lnTo>
                  <a:pt x="995602" y="653316"/>
                </a:lnTo>
                <a:close/>
              </a:path>
              <a:path extrusionOk="0" h="1014729" w="1019175">
                <a:moveTo>
                  <a:pt x="866260" y="332063"/>
                </a:moveTo>
                <a:lnTo>
                  <a:pt x="857507" y="332063"/>
                </a:lnTo>
                <a:lnTo>
                  <a:pt x="854612" y="331326"/>
                </a:lnTo>
                <a:lnTo>
                  <a:pt x="847803" y="327455"/>
                </a:lnTo>
                <a:lnTo>
                  <a:pt x="845133" y="324787"/>
                </a:lnTo>
                <a:lnTo>
                  <a:pt x="843196" y="321388"/>
                </a:lnTo>
                <a:lnTo>
                  <a:pt x="841723" y="318878"/>
                </a:lnTo>
                <a:lnTo>
                  <a:pt x="840790" y="316182"/>
                </a:lnTo>
                <a:lnTo>
                  <a:pt x="840000" y="310418"/>
                </a:lnTo>
                <a:lnTo>
                  <a:pt x="840174" y="307571"/>
                </a:lnTo>
                <a:lnTo>
                  <a:pt x="841536" y="302421"/>
                </a:lnTo>
                <a:lnTo>
                  <a:pt x="841662" y="301947"/>
                </a:lnTo>
                <a:lnTo>
                  <a:pt x="842918" y="299384"/>
                </a:lnTo>
                <a:lnTo>
                  <a:pt x="846454" y="294761"/>
                </a:lnTo>
                <a:lnTo>
                  <a:pt x="848599" y="292876"/>
                </a:lnTo>
                <a:lnTo>
                  <a:pt x="851121" y="291419"/>
                </a:lnTo>
                <a:lnTo>
                  <a:pt x="879569" y="273923"/>
                </a:lnTo>
                <a:lnTo>
                  <a:pt x="908115" y="256822"/>
                </a:lnTo>
                <a:lnTo>
                  <a:pt x="911515" y="254704"/>
                </a:lnTo>
                <a:lnTo>
                  <a:pt x="915216" y="253520"/>
                </a:lnTo>
                <a:lnTo>
                  <a:pt x="944041" y="274648"/>
                </a:lnTo>
                <a:lnTo>
                  <a:pt x="944490" y="277285"/>
                </a:lnTo>
                <a:lnTo>
                  <a:pt x="942813" y="279434"/>
                </a:lnTo>
                <a:lnTo>
                  <a:pt x="941281" y="281834"/>
                </a:lnTo>
                <a:lnTo>
                  <a:pt x="940515" y="283165"/>
                </a:lnTo>
                <a:lnTo>
                  <a:pt x="938407" y="287159"/>
                </a:lnTo>
                <a:lnTo>
                  <a:pt x="935536" y="290499"/>
                </a:lnTo>
                <a:lnTo>
                  <a:pt x="931903" y="293186"/>
                </a:lnTo>
                <a:lnTo>
                  <a:pt x="917243" y="302421"/>
                </a:lnTo>
                <a:lnTo>
                  <a:pt x="902505" y="311465"/>
                </a:lnTo>
                <a:lnTo>
                  <a:pt x="873483" y="328784"/>
                </a:lnTo>
                <a:lnTo>
                  <a:pt x="870024" y="330929"/>
                </a:lnTo>
                <a:lnTo>
                  <a:pt x="866260" y="33206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85" name="Google Shape;85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02346" y="4116510"/>
            <a:ext cx="409495" cy="445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39944" y="4198266"/>
            <a:ext cx="397969" cy="3647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/>
          <p:nvPr/>
        </p:nvSpPr>
        <p:spPr>
          <a:xfrm>
            <a:off x="3376802" y="2804150"/>
            <a:ext cx="341947" cy="404495"/>
          </a:xfrm>
          <a:custGeom>
            <a:rect b="b" l="l" r="r" t="t"/>
            <a:pathLst>
              <a:path extrusionOk="0" h="808989" w="683895">
                <a:moveTo>
                  <a:pt x="481118" y="808989"/>
                </a:moveTo>
                <a:lnTo>
                  <a:pt x="45863" y="808989"/>
                </a:lnTo>
                <a:lnTo>
                  <a:pt x="39060" y="807719"/>
                </a:lnTo>
                <a:lnTo>
                  <a:pt x="35758" y="806449"/>
                </a:lnTo>
                <a:lnTo>
                  <a:pt x="29353" y="803909"/>
                </a:lnTo>
                <a:lnTo>
                  <a:pt x="26312" y="801369"/>
                </a:lnTo>
                <a:lnTo>
                  <a:pt x="20550" y="797559"/>
                </a:lnTo>
                <a:lnTo>
                  <a:pt x="17885" y="796289"/>
                </a:lnTo>
                <a:lnTo>
                  <a:pt x="12987" y="791209"/>
                </a:lnTo>
                <a:lnTo>
                  <a:pt x="10800" y="788669"/>
                </a:lnTo>
                <a:lnTo>
                  <a:pt x="6954" y="782319"/>
                </a:lnTo>
                <a:lnTo>
                  <a:pt x="5330" y="779779"/>
                </a:lnTo>
                <a:lnTo>
                  <a:pt x="2682" y="773429"/>
                </a:lnTo>
                <a:lnTo>
                  <a:pt x="1683" y="769619"/>
                </a:lnTo>
                <a:lnTo>
                  <a:pt x="335" y="763269"/>
                </a:lnTo>
                <a:lnTo>
                  <a:pt x="0" y="759459"/>
                </a:lnTo>
                <a:lnTo>
                  <a:pt x="7" y="48259"/>
                </a:lnTo>
                <a:lnTo>
                  <a:pt x="10849" y="20319"/>
                </a:lnTo>
                <a:lnTo>
                  <a:pt x="13037" y="16509"/>
                </a:lnTo>
                <a:lnTo>
                  <a:pt x="17936" y="12699"/>
                </a:lnTo>
                <a:lnTo>
                  <a:pt x="20600" y="10159"/>
                </a:lnTo>
                <a:lnTo>
                  <a:pt x="26359" y="6349"/>
                </a:lnTo>
                <a:lnTo>
                  <a:pt x="481119" y="0"/>
                </a:lnTo>
                <a:lnTo>
                  <a:pt x="487931" y="1269"/>
                </a:lnTo>
                <a:lnTo>
                  <a:pt x="520101" y="25399"/>
                </a:lnTo>
                <a:lnTo>
                  <a:pt x="520644" y="26669"/>
                </a:lnTo>
                <a:lnTo>
                  <a:pt x="49464" y="26669"/>
                </a:lnTo>
                <a:lnTo>
                  <a:pt x="46287" y="27939"/>
                </a:lnTo>
                <a:lnTo>
                  <a:pt x="27887" y="48259"/>
                </a:lnTo>
                <a:lnTo>
                  <a:pt x="27985" y="763269"/>
                </a:lnTo>
                <a:lnTo>
                  <a:pt x="30426" y="769619"/>
                </a:lnTo>
                <a:lnTo>
                  <a:pt x="38851" y="777239"/>
                </a:lnTo>
                <a:lnTo>
                  <a:pt x="43065" y="779779"/>
                </a:lnTo>
                <a:lnTo>
                  <a:pt x="47954" y="781049"/>
                </a:lnTo>
                <a:lnTo>
                  <a:pt x="520893" y="781049"/>
                </a:lnTo>
                <a:lnTo>
                  <a:pt x="520079" y="782319"/>
                </a:lnTo>
                <a:lnTo>
                  <a:pt x="516222" y="788669"/>
                </a:lnTo>
                <a:lnTo>
                  <a:pt x="514032" y="791209"/>
                </a:lnTo>
                <a:lnTo>
                  <a:pt x="509125" y="796289"/>
                </a:lnTo>
                <a:lnTo>
                  <a:pt x="506457" y="797559"/>
                </a:lnTo>
                <a:lnTo>
                  <a:pt x="500688" y="801369"/>
                </a:lnTo>
                <a:lnTo>
                  <a:pt x="497642" y="803909"/>
                </a:lnTo>
                <a:lnTo>
                  <a:pt x="491231" y="806449"/>
                </a:lnTo>
                <a:lnTo>
                  <a:pt x="487926" y="807719"/>
                </a:lnTo>
                <a:lnTo>
                  <a:pt x="481118" y="808989"/>
                </a:lnTo>
                <a:close/>
              </a:path>
              <a:path extrusionOk="0" h="808989" w="683895">
                <a:moveTo>
                  <a:pt x="517324" y="189229"/>
                </a:moveTo>
                <a:lnTo>
                  <a:pt x="462369" y="189229"/>
                </a:lnTo>
                <a:lnTo>
                  <a:pt x="480590" y="179069"/>
                </a:lnTo>
                <a:lnTo>
                  <a:pt x="500561" y="167639"/>
                </a:lnTo>
                <a:lnTo>
                  <a:pt x="499086" y="106679"/>
                </a:lnTo>
                <a:lnTo>
                  <a:pt x="499111" y="44449"/>
                </a:lnTo>
                <a:lnTo>
                  <a:pt x="496670" y="39369"/>
                </a:lnTo>
                <a:lnTo>
                  <a:pt x="491763" y="34289"/>
                </a:lnTo>
                <a:lnTo>
                  <a:pt x="488220" y="30479"/>
                </a:lnTo>
                <a:lnTo>
                  <a:pt x="483973" y="27939"/>
                </a:lnTo>
                <a:lnTo>
                  <a:pt x="478119" y="27939"/>
                </a:lnTo>
                <a:lnTo>
                  <a:pt x="476797" y="26669"/>
                </a:lnTo>
                <a:lnTo>
                  <a:pt x="520644" y="26669"/>
                </a:lnTo>
                <a:lnTo>
                  <a:pt x="527186" y="133349"/>
                </a:lnTo>
                <a:lnTo>
                  <a:pt x="527235" y="151129"/>
                </a:lnTo>
                <a:lnTo>
                  <a:pt x="583805" y="151129"/>
                </a:lnTo>
                <a:lnTo>
                  <a:pt x="517324" y="189229"/>
                </a:lnTo>
                <a:close/>
              </a:path>
              <a:path extrusionOk="0" h="808989" w="683895">
                <a:moveTo>
                  <a:pt x="424342" y="637539"/>
                </a:moveTo>
                <a:lnTo>
                  <a:pt x="102634" y="637539"/>
                </a:lnTo>
                <a:lnTo>
                  <a:pt x="97046" y="636269"/>
                </a:lnTo>
                <a:lnTo>
                  <a:pt x="65802" y="604519"/>
                </a:lnTo>
                <a:lnTo>
                  <a:pt x="64699" y="599439"/>
                </a:lnTo>
                <a:lnTo>
                  <a:pt x="64704" y="96519"/>
                </a:lnTo>
                <a:lnTo>
                  <a:pt x="86394" y="64769"/>
                </a:lnTo>
                <a:lnTo>
                  <a:pt x="102732" y="59689"/>
                </a:lnTo>
                <a:lnTo>
                  <a:pt x="427289" y="59689"/>
                </a:lnTo>
                <a:lnTo>
                  <a:pt x="458738" y="85089"/>
                </a:lnTo>
                <a:lnTo>
                  <a:pt x="460355" y="90169"/>
                </a:lnTo>
                <a:lnTo>
                  <a:pt x="104864" y="90169"/>
                </a:lnTo>
                <a:lnTo>
                  <a:pt x="101721" y="91439"/>
                </a:lnTo>
                <a:lnTo>
                  <a:pt x="96493" y="96519"/>
                </a:lnTo>
                <a:lnTo>
                  <a:pt x="95189" y="99059"/>
                </a:lnTo>
                <a:lnTo>
                  <a:pt x="95310" y="596899"/>
                </a:lnTo>
                <a:lnTo>
                  <a:pt x="96614" y="600709"/>
                </a:lnTo>
                <a:lnTo>
                  <a:pt x="101087" y="604519"/>
                </a:lnTo>
                <a:lnTo>
                  <a:pt x="103327" y="605789"/>
                </a:lnTo>
                <a:lnTo>
                  <a:pt x="105938" y="605789"/>
                </a:lnTo>
                <a:lnTo>
                  <a:pt x="108546" y="607059"/>
                </a:lnTo>
                <a:lnTo>
                  <a:pt x="460259" y="607059"/>
                </a:lnTo>
                <a:lnTo>
                  <a:pt x="456795" y="615949"/>
                </a:lnTo>
                <a:lnTo>
                  <a:pt x="453627" y="619759"/>
                </a:lnTo>
                <a:lnTo>
                  <a:pt x="445408" y="628649"/>
                </a:lnTo>
                <a:lnTo>
                  <a:pt x="440669" y="631189"/>
                </a:lnTo>
                <a:lnTo>
                  <a:pt x="429932" y="636269"/>
                </a:lnTo>
                <a:lnTo>
                  <a:pt x="424342" y="637539"/>
                </a:lnTo>
                <a:close/>
              </a:path>
              <a:path extrusionOk="0" h="808989" w="683895">
                <a:moveTo>
                  <a:pt x="340117" y="541019"/>
                </a:moveTo>
                <a:lnTo>
                  <a:pt x="326538" y="541019"/>
                </a:lnTo>
                <a:lnTo>
                  <a:pt x="323127" y="535939"/>
                </a:lnTo>
                <a:lnTo>
                  <a:pt x="320820" y="525779"/>
                </a:lnTo>
                <a:lnTo>
                  <a:pt x="316036" y="502919"/>
                </a:lnTo>
                <a:lnTo>
                  <a:pt x="311214" y="480059"/>
                </a:lnTo>
                <a:lnTo>
                  <a:pt x="306431" y="457199"/>
                </a:lnTo>
                <a:lnTo>
                  <a:pt x="301759" y="434339"/>
                </a:lnTo>
                <a:lnTo>
                  <a:pt x="301580" y="431799"/>
                </a:lnTo>
                <a:lnTo>
                  <a:pt x="300775" y="430529"/>
                </a:lnTo>
                <a:lnTo>
                  <a:pt x="297917" y="427989"/>
                </a:lnTo>
                <a:lnTo>
                  <a:pt x="296214" y="426719"/>
                </a:lnTo>
                <a:lnTo>
                  <a:pt x="294236" y="426719"/>
                </a:lnTo>
                <a:lnTo>
                  <a:pt x="287123" y="425449"/>
                </a:lnTo>
                <a:lnTo>
                  <a:pt x="255371" y="407669"/>
                </a:lnTo>
                <a:lnTo>
                  <a:pt x="250100" y="403859"/>
                </a:lnTo>
                <a:lnTo>
                  <a:pt x="245244" y="397509"/>
                </a:lnTo>
                <a:lnTo>
                  <a:pt x="240873" y="392429"/>
                </a:lnTo>
                <a:lnTo>
                  <a:pt x="237055" y="386079"/>
                </a:lnTo>
                <a:lnTo>
                  <a:pt x="226411" y="346709"/>
                </a:lnTo>
                <a:lnTo>
                  <a:pt x="226327" y="344169"/>
                </a:lnTo>
                <a:lnTo>
                  <a:pt x="226514" y="340359"/>
                </a:lnTo>
                <a:lnTo>
                  <a:pt x="226577" y="339089"/>
                </a:lnTo>
                <a:lnTo>
                  <a:pt x="226701" y="336549"/>
                </a:lnTo>
                <a:lnTo>
                  <a:pt x="241685" y="297179"/>
                </a:lnTo>
                <a:lnTo>
                  <a:pt x="246155" y="290829"/>
                </a:lnTo>
                <a:lnTo>
                  <a:pt x="281577" y="266699"/>
                </a:lnTo>
                <a:lnTo>
                  <a:pt x="295640" y="262889"/>
                </a:lnTo>
                <a:lnTo>
                  <a:pt x="305523" y="260349"/>
                </a:lnTo>
                <a:lnTo>
                  <a:pt x="321301" y="257809"/>
                </a:lnTo>
                <a:lnTo>
                  <a:pt x="331353" y="255269"/>
                </a:lnTo>
                <a:lnTo>
                  <a:pt x="334162" y="255269"/>
                </a:lnTo>
                <a:lnTo>
                  <a:pt x="335767" y="253999"/>
                </a:lnTo>
                <a:lnTo>
                  <a:pt x="354197" y="248919"/>
                </a:lnTo>
                <a:lnTo>
                  <a:pt x="371982" y="241299"/>
                </a:lnTo>
                <a:lnTo>
                  <a:pt x="374390" y="240029"/>
                </a:lnTo>
                <a:lnTo>
                  <a:pt x="378704" y="237489"/>
                </a:lnTo>
                <a:lnTo>
                  <a:pt x="384121" y="234949"/>
                </a:lnTo>
                <a:lnTo>
                  <a:pt x="391229" y="231139"/>
                </a:lnTo>
                <a:lnTo>
                  <a:pt x="401940" y="224789"/>
                </a:lnTo>
                <a:lnTo>
                  <a:pt x="415679" y="217169"/>
                </a:lnTo>
                <a:lnTo>
                  <a:pt x="431872" y="207009"/>
                </a:lnTo>
                <a:lnTo>
                  <a:pt x="431755" y="100329"/>
                </a:lnTo>
                <a:lnTo>
                  <a:pt x="430740" y="96519"/>
                </a:lnTo>
                <a:lnTo>
                  <a:pt x="426715" y="92709"/>
                </a:lnTo>
                <a:lnTo>
                  <a:pt x="424152" y="90169"/>
                </a:lnTo>
                <a:lnTo>
                  <a:pt x="460355" y="90169"/>
                </a:lnTo>
                <a:lnTo>
                  <a:pt x="461163" y="92709"/>
                </a:lnTo>
                <a:lnTo>
                  <a:pt x="462169" y="101599"/>
                </a:lnTo>
                <a:lnTo>
                  <a:pt x="462369" y="101599"/>
                </a:lnTo>
                <a:lnTo>
                  <a:pt x="462369" y="189229"/>
                </a:lnTo>
                <a:lnTo>
                  <a:pt x="517324" y="189229"/>
                </a:lnTo>
                <a:lnTo>
                  <a:pt x="475009" y="213359"/>
                </a:lnTo>
                <a:lnTo>
                  <a:pt x="385927" y="265429"/>
                </a:lnTo>
                <a:lnTo>
                  <a:pt x="384302" y="265429"/>
                </a:lnTo>
                <a:lnTo>
                  <a:pt x="383098" y="266699"/>
                </a:lnTo>
                <a:lnTo>
                  <a:pt x="382315" y="269239"/>
                </a:lnTo>
                <a:lnTo>
                  <a:pt x="381837" y="269239"/>
                </a:lnTo>
                <a:lnTo>
                  <a:pt x="381704" y="270509"/>
                </a:lnTo>
                <a:lnTo>
                  <a:pt x="382014" y="273049"/>
                </a:lnTo>
                <a:lnTo>
                  <a:pt x="382110" y="274319"/>
                </a:lnTo>
                <a:lnTo>
                  <a:pt x="382311" y="274319"/>
                </a:lnTo>
                <a:lnTo>
                  <a:pt x="382940" y="276859"/>
                </a:lnTo>
                <a:lnTo>
                  <a:pt x="355530" y="276859"/>
                </a:lnTo>
                <a:lnTo>
                  <a:pt x="347201" y="278129"/>
                </a:lnTo>
                <a:lnTo>
                  <a:pt x="338927" y="280669"/>
                </a:lnTo>
                <a:lnTo>
                  <a:pt x="322124" y="284479"/>
                </a:lnTo>
                <a:lnTo>
                  <a:pt x="321021" y="284479"/>
                </a:lnTo>
                <a:lnTo>
                  <a:pt x="313384" y="285749"/>
                </a:lnTo>
                <a:lnTo>
                  <a:pt x="305822" y="288289"/>
                </a:lnTo>
                <a:lnTo>
                  <a:pt x="298336" y="289559"/>
                </a:lnTo>
                <a:lnTo>
                  <a:pt x="290925" y="292099"/>
                </a:lnTo>
                <a:lnTo>
                  <a:pt x="257991" y="321309"/>
                </a:lnTo>
                <a:lnTo>
                  <a:pt x="252942" y="346709"/>
                </a:lnTo>
                <a:lnTo>
                  <a:pt x="253908" y="353059"/>
                </a:lnTo>
                <a:lnTo>
                  <a:pt x="254590" y="358139"/>
                </a:lnTo>
                <a:lnTo>
                  <a:pt x="283568" y="396239"/>
                </a:lnTo>
                <a:lnTo>
                  <a:pt x="293734" y="400049"/>
                </a:lnTo>
                <a:lnTo>
                  <a:pt x="297550" y="401319"/>
                </a:lnTo>
                <a:lnTo>
                  <a:pt x="517933" y="401319"/>
                </a:lnTo>
                <a:lnTo>
                  <a:pt x="583955" y="410209"/>
                </a:lnTo>
                <a:lnTo>
                  <a:pt x="611944" y="415289"/>
                </a:lnTo>
                <a:lnTo>
                  <a:pt x="383318" y="415289"/>
                </a:lnTo>
                <a:lnTo>
                  <a:pt x="383519" y="416559"/>
                </a:lnTo>
                <a:lnTo>
                  <a:pt x="384593" y="421639"/>
                </a:lnTo>
                <a:lnTo>
                  <a:pt x="354427" y="421639"/>
                </a:lnTo>
                <a:lnTo>
                  <a:pt x="351818" y="422909"/>
                </a:lnTo>
                <a:lnTo>
                  <a:pt x="348207" y="422909"/>
                </a:lnTo>
                <a:lnTo>
                  <a:pt x="346100" y="424179"/>
                </a:lnTo>
                <a:lnTo>
                  <a:pt x="327642" y="427989"/>
                </a:lnTo>
                <a:lnTo>
                  <a:pt x="332169" y="448309"/>
                </a:lnTo>
                <a:lnTo>
                  <a:pt x="341072" y="490219"/>
                </a:lnTo>
                <a:lnTo>
                  <a:pt x="345699" y="511809"/>
                </a:lnTo>
                <a:lnTo>
                  <a:pt x="403502" y="511809"/>
                </a:lnTo>
                <a:lnTo>
                  <a:pt x="404100" y="518159"/>
                </a:lnTo>
                <a:lnTo>
                  <a:pt x="402354" y="523239"/>
                </a:lnTo>
                <a:lnTo>
                  <a:pt x="397937" y="527049"/>
                </a:lnTo>
                <a:lnTo>
                  <a:pt x="390642" y="529589"/>
                </a:lnTo>
                <a:lnTo>
                  <a:pt x="390140" y="529589"/>
                </a:lnTo>
                <a:lnTo>
                  <a:pt x="371681" y="533399"/>
                </a:lnTo>
                <a:lnTo>
                  <a:pt x="364532" y="535939"/>
                </a:lnTo>
                <a:lnTo>
                  <a:pt x="342990" y="539749"/>
                </a:lnTo>
                <a:lnTo>
                  <a:pt x="340117" y="541019"/>
                </a:lnTo>
                <a:close/>
              </a:path>
              <a:path extrusionOk="0" h="808989" w="683895">
                <a:moveTo>
                  <a:pt x="583805" y="151129"/>
                </a:moveTo>
                <a:lnTo>
                  <a:pt x="527235" y="151129"/>
                </a:lnTo>
                <a:lnTo>
                  <a:pt x="531088" y="148589"/>
                </a:lnTo>
                <a:lnTo>
                  <a:pt x="533094" y="147319"/>
                </a:lnTo>
                <a:lnTo>
                  <a:pt x="558474" y="133349"/>
                </a:lnTo>
                <a:lnTo>
                  <a:pt x="585259" y="116839"/>
                </a:lnTo>
                <a:lnTo>
                  <a:pt x="593001" y="113029"/>
                </a:lnTo>
                <a:lnTo>
                  <a:pt x="607630" y="104139"/>
                </a:lnTo>
                <a:lnTo>
                  <a:pt x="608309" y="104139"/>
                </a:lnTo>
                <a:lnTo>
                  <a:pt x="608634" y="102869"/>
                </a:lnTo>
                <a:lnTo>
                  <a:pt x="618012" y="147319"/>
                </a:lnTo>
                <a:lnTo>
                  <a:pt x="590376" y="147319"/>
                </a:lnTo>
                <a:lnTo>
                  <a:pt x="583805" y="151129"/>
                </a:lnTo>
                <a:close/>
              </a:path>
              <a:path extrusionOk="0" h="808989" w="683895">
                <a:moveTo>
                  <a:pt x="675883" y="419099"/>
                </a:moveTo>
                <a:lnTo>
                  <a:pt x="648059" y="419099"/>
                </a:lnTo>
                <a:lnTo>
                  <a:pt x="613750" y="257809"/>
                </a:lnTo>
                <a:lnTo>
                  <a:pt x="606226" y="222249"/>
                </a:lnTo>
                <a:lnTo>
                  <a:pt x="605524" y="218439"/>
                </a:lnTo>
                <a:lnTo>
                  <a:pt x="604721" y="215899"/>
                </a:lnTo>
                <a:lnTo>
                  <a:pt x="593185" y="161289"/>
                </a:lnTo>
                <a:lnTo>
                  <a:pt x="592181" y="156209"/>
                </a:lnTo>
                <a:lnTo>
                  <a:pt x="590376" y="147319"/>
                </a:lnTo>
                <a:lnTo>
                  <a:pt x="618012" y="147319"/>
                </a:lnTo>
                <a:lnTo>
                  <a:pt x="628998" y="199389"/>
                </a:lnTo>
                <a:lnTo>
                  <a:pt x="675883" y="419099"/>
                </a:lnTo>
                <a:close/>
              </a:path>
              <a:path extrusionOk="0" h="808989" w="683895">
                <a:moveTo>
                  <a:pt x="517933" y="401319"/>
                </a:moveTo>
                <a:lnTo>
                  <a:pt x="313965" y="401319"/>
                </a:lnTo>
                <a:lnTo>
                  <a:pt x="339580" y="397509"/>
                </a:lnTo>
                <a:lnTo>
                  <a:pt x="342589" y="397509"/>
                </a:lnTo>
                <a:lnTo>
                  <a:pt x="359693" y="393699"/>
                </a:lnTo>
                <a:lnTo>
                  <a:pt x="377099" y="391159"/>
                </a:lnTo>
                <a:lnTo>
                  <a:pt x="379807" y="391159"/>
                </a:lnTo>
                <a:lnTo>
                  <a:pt x="355530" y="276859"/>
                </a:lnTo>
                <a:lnTo>
                  <a:pt x="382940" y="276859"/>
                </a:lnTo>
                <a:lnTo>
                  <a:pt x="385204" y="285749"/>
                </a:lnTo>
                <a:lnTo>
                  <a:pt x="389927" y="307339"/>
                </a:lnTo>
                <a:lnTo>
                  <a:pt x="396512" y="339089"/>
                </a:lnTo>
                <a:lnTo>
                  <a:pt x="404686" y="379729"/>
                </a:lnTo>
                <a:lnTo>
                  <a:pt x="405689" y="382269"/>
                </a:lnTo>
                <a:lnTo>
                  <a:pt x="406793" y="384809"/>
                </a:lnTo>
                <a:lnTo>
                  <a:pt x="407896" y="386079"/>
                </a:lnTo>
                <a:lnTo>
                  <a:pt x="517933" y="401319"/>
                </a:lnTo>
                <a:close/>
              </a:path>
              <a:path extrusionOk="0" h="808989" w="683895">
                <a:moveTo>
                  <a:pt x="460259" y="607059"/>
                </a:moveTo>
                <a:lnTo>
                  <a:pt x="422172" y="607059"/>
                </a:lnTo>
                <a:lnTo>
                  <a:pt x="425316" y="605789"/>
                </a:lnTo>
                <a:lnTo>
                  <a:pt x="427960" y="603249"/>
                </a:lnTo>
                <a:lnTo>
                  <a:pt x="430562" y="600709"/>
                </a:lnTo>
                <a:lnTo>
                  <a:pt x="431867" y="596899"/>
                </a:lnTo>
                <a:lnTo>
                  <a:pt x="431873" y="421639"/>
                </a:lnTo>
                <a:lnTo>
                  <a:pt x="410555" y="419099"/>
                </a:lnTo>
                <a:lnTo>
                  <a:pt x="389237" y="415289"/>
                </a:lnTo>
                <a:lnTo>
                  <a:pt x="611944" y="415289"/>
                </a:lnTo>
                <a:lnTo>
                  <a:pt x="627644" y="416559"/>
                </a:lnTo>
                <a:lnTo>
                  <a:pt x="643344" y="419099"/>
                </a:lnTo>
                <a:lnTo>
                  <a:pt x="675883" y="419099"/>
                </a:lnTo>
                <a:lnTo>
                  <a:pt x="677238" y="425449"/>
                </a:lnTo>
                <a:lnTo>
                  <a:pt x="462369" y="425449"/>
                </a:lnTo>
                <a:lnTo>
                  <a:pt x="462364" y="599439"/>
                </a:lnTo>
                <a:lnTo>
                  <a:pt x="461248" y="604519"/>
                </a:lnTo>
                <a:lnTo>
                  <a:pt x="460259" y="607059"/>
                </a:lnTo>
                <a:close/>
              </a:path>
              <a:path extrusionOk="0" h="808989" w="683895">
                <a:moveTo>
                  <a:pt x="403502" y="511809"/>
                </a:moveTo>
                <a:lnTo>
                  <a:pt x="345699" y="511809"/>
                </a:lnTo>
                <a:lnTo>
                  <a:pt x="354226" y="510539"/>
                </a:lnTo>
                <a:lnTo>
                  <a:pt x="362051" y="507999"/>
                </a:lnTo>
                <a:lnTo>
                  <a:pt x="371681" y="506729"/>
                </a:lnTo>
                <a:lnTo>
                  <a:pt x="373387" y="506729"/>
                </a:lnTo>
                <a:lnTo>
                  <a:pt x="375092" y="505459"/>
                </a:lnTo>
                <a:lnTo>
                  <a:pt x="370536" y="485139"/>
                </a:lnTo>
                <a:lnTo>
                  <a:pt x="357035" y="421639"/>
                </a:lnTo>
                <a:lnTo>
                  <a:pt x="384593" y="421639"/>
                </a:lnTo>
                <a:lnTo>
                  <a:pt x="403382" y="510539"/>
                </a:lnTo>
                <a:lnTo>
                  <a:pt x="403502" y="511809"/>
                </a:lnTo>
                <a:close/>
              </a:path>
              <a:path extrusionOk="0" h="808989" w="683895">
                <a:moveTo>
                  <a:pt x="520893" y="781049"/>
                </a:moveTo>
                <a:lnTo>
                  <a:pt x="481067" y="781049"/>
                </a:lnTo>
                <a:lnTo>
                  <a:pt x="486952" y="778509"/>
                </a:lnTo>
                <a:lnTo>
                  <a:pt x="491863" y="773429"/>
                </a:lnTo>
                <a:lnTo>
                  <a:pt x="496750" y="769619"/>
                </a:lnTo>
                <a:lnTo>
                  <a:pt x="499192" y="763269"/>
                </a:lnTo>
                <a:lnTo>
                  <a:pt x="499186" y="430529"/>
                </a:lnTo>
                <a:lnTo>
                  <a:pt x="462369" y="425449"/>
                </a:lnTo>
                <a:lnTo>
                  <a:pt x="677238" y="425449"/>
                </a:lnTo>
                <a:lnTo>
                  <a:pt x="679135" y="434339"/>
                </a:lnTo>
                <a:lnTo>
                  <a:pt x="527075" y="434339"/>
                </a:lnTo>
                <a:lnTo>
                  <a:pt x="527071" y="759459"/>
                </a:lnTo>
                <a:lnTo>
                  <a:pt x="526729" y="763269"/>
                </a:lnTo>
                <a:lnTo>
                  <a:pt x="525370" y="769619"/>
                </a:lnTo>
                <a:lnTo>
                  <a:pt x="524366" y="773429"/>
                </a:lnTo>
                <a:lnTo>
                  <a:pt x="521707" y="779779"/>
                </a:lnTo>
                <a:lnTo>
                  <a:pt x="520893" y="781049"/>
                </a:lnTo>
                <a:close/>
              </a:path>
              <a:path extrusionOk="0" h="808989" w="683895">
                <a:moveTo>
                  <a:pt x="683471" y="454659"/>
                </a:moveTo>
                <a:lnTo>
                  <a:pt x="649263" y="449579"/>
                </a:lnTo>
                <a:lnTo>
                  <a:pt x="527075" y="434339"/>
                </a:lnTo>
                <a:lnTo>
                  <a:pt x="679135" y="434339"/>
                </a:lnTo>
                <a:lnTo>
                  <a:pt x="683471" y="454659"/>
                </a:lnTo>
                <a:close/>
              </a:path>
              <a:path extrusionOk="0" h="808989" w="683895">
                <a:moveTo>
                  <a:pt x="269391" y="749299"/>
                </a:moveTo>
                <a:lnTo>
                  <a:pt x="257685" y="749299"/>
                </a:lnTo>
                <a:lnTo>
                  <a:pt x="252054" y="748029"/>
                </a:lnTo>
                <a:lnTo>
                  <a:pt x="220518" y="717549"/>
                </a:lnTo>
                <a:lnTo>
                  <a:pt x="219398" y="711199"/>
                </a:lnTo>
                <a:lnTo>
                  <a:pt x="219398" y="699769"/>
                </a:lnTo>
                <a:lnTo>
                  <a:pt x="241239" y="668019"/>
                </a:lnTo>
                <a:lnTo>
                  <a:pt x="257685" y="661669"/>
                </a:lnTo>
                <a:lnTo>
                  <a:pt x="269391" y="661669"/>
                </a:lnTo>
                <a:lnTo>
                  <a:pt x="302078" y="683259"/>
                </a:lnTo>
                <a:lnTo>
                  <a:pt x="303572" y="687069"/>
                </a:lnTo>
                <a:lnTo>
                  <a:pt x="258579" y="687069"/>
                </a:lnTo>
                <a:lnTo>
                  <a:pt x="253909" y="689609"/>
                </a:lnTo>
                <a:lnTo>
                  <a:pt x="251848" y="690879"/>
                </a:lnTo>
                <a:lnTo>
                  <a:pt x="248273" y="694689"/>
                </a:lnTo>
                <a:lnTo>
                  <a:pt x="246896" y="695959"/>
                </a:lnTo>
                <a:lnTo>
                  <a:pt x="244961" y="701039"/>
                </a:lnTo>
                <a:lnTo>
                  <a:pt x="244478" y="703579"/>
                </a:lnTo>
                <a:lnTo>
                  <a:pt x="244478" y="708659"/>
                </a:lnTo>
                <a:lnTo>
                  <a:pt x="258579" y="723899"/>
                </a:lnTo>
                <a:lnTo>
                  <a:pt x="261011" y="725169"/>
                </a:lnTo>
                <a:lnTo>
                  <a:pt x="303198" y="725169"/>
                </a:lnTo>
                <a:lnTo>
                  <a:pt x="302078" y="727709"/>
                </a:lnTo>
                <a:lnTo>
                  <a:pt x="298889" y="732789"/>
                </a:lnTo>
                <a:lnTo>
                  <a:pt x="290611" y="740409"/>
                </a:lnTo>
                <a:lnTo>
                  <a:pt x="285838" y="744219"/>
                </a:lnTo>
                <a:lnTo>
                  <a:pt x="275022" y="748029"/>
                </a:lnTo>
                <a:lnTo>
                  <a:pt x="269391" y="749299"/>
                </a:lnTo>
                <a:close/>
              </a:path>
              <a:path extrusionOk="0" h="808989" w="683895">
                <a:moveTo>
                  <a:pt x="303198" y="725169"/>
                </a:moveTo>
                <a:lnTo>
                  <a:pt x="266063" y="725169"/>
                </a:lnTo>
                <a:lnTo>
                  <a:pt x="268492" y="723899"/>
                </a:lnTo>
                <a:lnTo>
                  <a:pt x="273154" y="722629"/>
                </a:lnTo>
                <a:lnTo>
                  <a:pt x="275213" y="721359"/>
                </a:lnTo>
                <a:lnTo>
                  <a:pt x="282599" y="703579"/>
                </a:lnTo>
                <a:lnTo>
                  <a:pt x="282115" y="701039"/>
                </a:lnTo>
                <a:lnTo>
                  <a:pt x="280180" y="695959"/>
                </a:lnTo>
                <a:lnTo>
                  <a:pt x="278803" y="694689"/>
                </a:lnTo>
                <a:lnTo>
                  <a:pt x="275229" y="690879"/>
                </a:lnTo>
                <a:lnTo>
                  <a:pt x="273167" y="689609"/>
                </a:lnTo>
                <a:lnTo>
                  <a:pt x="268497" y="687069"/>
                </a:lnTo>
                <a:lnTo>
                  <a:pt x="303572" y="687069"/>
                </a:lnTo>
                <a:lnTo>
                  <a:pt x="306558" y="694689"/>
                </a:lnTo>
                <a:lnTo>
                  <a:pt x="307678" y="699769"/>
                </a:lnTo>
                <a:lnTo>
                  <a:pt x="307678" y="711199"/>
                </a:lnTo>
                <a:lnTo>
                  <a:pt x="306558" y="717549"/>
                </a:lnTo>
                <a:lnTo>
                  <a:pt x="303198" y="7251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88" name="Google Shape;88;p17"/>
          <p:cNvSpPr/>
          <p:nvPr/>
        </p:nvSpPr>
        <p:spPr>
          <a:xfrm>
            <a:off x="5498066" y="2267034"/>
            <a:ext cx="400368" cy="351790"/>
          </a:xfrm>
          <a:custGeom>
            <a:rect b="b" l="l" r="r" t="t"/>
            <a:pathLst>
              <a:path extrusionOk="0" h="703579" w="800734">
                <a:moveTo>
                  <a:pt x="501778" y="703580"/>
                </a:moveTo>
                <a:lnTo>
                  <a:pt x="497288" y="703580"/>
                </a:lnTo>
                <a:lnTo>
                  <a:pt x="492581" y="702310"/>
                </a:lnTo>
                <a:lnTo>
                  <a:pt x="492399" y="702310"/>
                </a:lnTo>
                <a:lnTo>
                  <a:pt x="488849" y="701040"/>
                </a:lnTo>
                <a:lnTo>
                  <a:pt x="486301" y="697230"/>
                </a:lnTo>
                <a:lnTo>
                  <a:pt x="483843" y="690880"/>
                </a:lnTo>
                <a:lnTo>
                  <a:pt x="476021" y="671830"/>
                </a:lnTo>
                <a:lnTo>
                  <a:pt x="468164" y="651510"/>
                </a:lnTo>
                <a:lnTo>
                  <a:pt x="460342" y="631190"/>
                </a:lnTo>
                <a:lnTo>
                  <a:pt x="452259" y="610870"/>
                </a:lnTo>
                <a:lnTo>
                  <a:pt x="451804" y="609600"/>
                </a:lnTo>
                <a:lnTo>
                  <a:pt x="451256" y="609600"/>
                </a:lnTo>
                <a:lnTo>
                  <a:pt x="449595" y="607060"/>
                </a:lnTo>
                <a:lnTo>
                  <a:pt x="447411" y="605790"/>
                </a:lnTo>
                <a:lnTo>
                  <a:pt x="433076" y="605790"/>
                </a:lnTo>
                <a:lnTo>
                  <a:pt x="422025" y="603250"/>
                </a:lnTo>
                <a:lnTo>
                  <a:pt x="385743" y="576580"/>
                </a:lnTo>
                <a:lnTo>
                  <a:pt x="381496" y="571500"/>
                </a:lnTo>
                <a:lnTo>
                  <a:pt x="369972" y="533400"/>
                </a:lnTo>
                <a:lnTo>
                  <a:pt x="68007" y="533400"/>
                </a:lnTo>
                <a:lnTo>
                  <a:pt x="53027" y="529590"/>
                </a:lnTo>
                <a:lnTo>
                  <a:pt x="43527" y="525780"/>
                </a:lnTo>
                <a:lnTo>
                  <a:pt x="39014" y="523240"/>
                </a:lnTo>
                <a:lnTo>
                  <a:pt x="30463" y="516890"/>
                </a:lnTo>
                <a:lnTo>
                  <a:pt x="26506" y="514350"/>
                </a:lnTo>
                <a:lnTo>
                  <a:pt x="3900" y="481330"/>
                </a:lnTo>
                <a:lnTo>
                  <a:pt x="0" y="71120"/>
                </a:lnTo>
                <a:lnTo>
                  <a:pt x="379" y="67310"/>
                </a:lnTo>
                <a:lnTo>
                  <a:pt x="15956" y="29210"/>
                </a:lnTo>
                <a:lnTo>
                  <a:pt x="26480" y="19050"/>
                </a:lnTo>
                <a:lnTo>
                  <a:pt x="30438" y="15240"/>
                </a:lnTo>
                <a:lnTo>
                  <a:pt x="38992" y="10160"/>
                </a:lnTo>
                <a:lnTo>
                  <a:pt x="43507" y="7620"/>
                </a:lnTo>
                <a:lnTo>
                  <a:pt x="53011" y="3810"/>
                </a:lnTo>
                <a:lnTo>
                  <a:pt x="57910" y="1270"/>
                </a:lnTo>
                <a:lnTo>
                  <a:pt x="68001" y="0"/>
                </a:lnTo>
                <a:lnTo>
                  <a:pt x="667112" y="0"/>
                </a:lnTo>
                <a:lnTo>
                  <a:pt x="677194" y="1270"/>
                </a:lnTo>
                <a:lnTo>
                  <a:pt x="682088" y="3810"/>
                </a:lnTo>
                <a:lnTo>
                  <a:pt x="691584" y="7620"/>
                </a:lnTo>
                <a:lnTo>
                  <a:pt x="696094" y="10160"/>
                </a:lnTo>
                <a:lnTo>
                  <a:pt x="704638" y="15240"/>
                </a:lnTo>
                <a:lnTo>
                  <a:pt x="708591" y="19050"/>
                </a:lnTo>
                <a:lnTo>
                  <a:pt x="715858" y="25400"/>
                </a:lnTo>
                <a:lnTo>
                  <a:pt x="716939" y="26670"/>
                </a:lnTo>
                <a:lnTo>
                  <a:pt x="71568" y="26670"/>
                </a:lnTo>
                <a:lnTo>
                  <a:pt x="64993" y="27940"/>
                </a:lnTo>
                <a:lnTo>
                  <a:pt x="44514" y="39370"/>
                </a:lnTo>
                <a:lnTo>
                  <a:pt x="39773" y="43180"/>
                </a:lnTo>
                <a:lnTo>
                  <a:pt x="37656" y="45720"/>
                </a:lnTo>
                <a:lnTo>
                  <a:pt x="33930" y="52070"/>
                </a:lnTo>
                <a:lnTo>
                  <a:pt x="32357" y="54610"/>
                </a:lnTo>
                <a:lnTo>
                  <a:pt x="29789" y="60960"/>
                </a:lnTo>
                <a:lnTo>
                  <a:pt x="28819" y="63500"/>
                </a:lnTo>
                <a:lnTo>
                  <a:pt x="27508" y="71120"/>
                </a:lnTo>
                <a:lnTo>
                  <a:pt x="27179" y="73660"/>
                </a:lnTo>
                <a:lnTo>
                  <a:pt x="27183" y="458470"/>
                </a:lnTo>
                <a:lnTo>
                  <a:pt x="27405" y="461010"/>
                </a:lnTo>
                <a:lnTo>
                  <a:pt x="27517" y="462280"/>
                </a:lnTo>
                <a:lnTo>
                  <a:pt x="28835" y="468630"/>
                </a:lnTo>
                <a:lnTo>
                  <a:pt x="29808" y="472440"/>
                </a:lnTo>
                <a:lnTo>
                  <a:pt x="32380" y="477520"/>
                </a:lnTo>
                <a:lnTo>
                  <a:pt x="33955" y="481330"/>
                </a:lnTo>
                <a:lnTo>
                  <a:pt x="37683" y="486410"/>
                </a:lnTo>
                <a:lnTo>
                  <a:pt x="39800" y="488950"/>
                </a:lnTo>
                <a:lnTo>
                  <a:pt x="44540" y="494030"/>
                </a:lnTo>
                <a:lnTo>
                  <a:pt x="47118" y="495300"/>
                </a:lnTo>
                <a:lnTo>
                  <a:pt x="52689" y="499110"/>
                </a:lnTo>
                <a:lnTo>
                  <a:pt x="55629" y="501650"/>
                </a:lnTo>
                <a:lnTo>
                  <a:pt x="61817" y="504190"/>
                </a:lnTo>
                <a:lnTo>
                  <a:pt x="65006" y="504190"/>
                </a:lnTo>
                <a:lnTo>
                  <a:pt x="71575" y="505460"/>
                </a:lnTo>
                <a:lnTo>
                  <a:pt x="74892" y="506730"/>
                </a:lnTo>
                <a:lnTo>
                  <a:pt x="399629" y="506730"/>
                </a:lnTo>
                <a:lnTo>
                  <a:pt x="395729" y="516890"/>
                </a:lnTo>
                <a:lnTo>
                  <a:pt x="394546" y="521970"/>
                </a:lnTo>
                <a:lnTo>
                  <a:pt x="394442" y="525780"/>
                </a:lnTo>
                <a:lnTo>
                  <a:pt x="394338" y="529590"/>
                </a:lnTo>
                <a:lnTo>
                  <a:pt x="394234" y="533400"/>
                </a:lnTo>
                <a:lnTo>
                  <a:pt x="408403" y="565150"/>
                </a:lnTo>
                <a:lnTo>
                  <a:pt x="414119" y="571500"/>
                </a:lnTo>
                <a:lnTo>
                  <a:pt x="414756" y="571500"/>
                </a:lnTo>
                <a:lnTo>
                  <a:pt x="419718" y="575310"/>
                </a:lnTo>
                <a:lnTo>
                  <a:pt x="425353" y="579120"/>
                </a:lnTo>
                <a:lnTo>
                  <a:pt x="444348" y="582930"/>
                </a:lnTo>
                <a:lnTo>
                  <a:pt x="523751" y="582930"/>
                </a:lnTo>
                <a:lnTo>
                  <a:pt x="527217" y="591820"/>
                </a:lnTo>
                <a:lnTo>
                  <a:pt x="500409" y="591820"/>
                </a:lnTo>
                <a:lnTo>
                  <a:pt x="493816" y="594360"/>
                </a:lnTo>
                <a:lnTo>
                  <a:pt x="474923" y="601980"/>
                </a:lnTo>
                <a:lnTo>
                  <a:pt x="476505" y="605790"/>
                </a:lnTo>
                <a:lnTo>
                  <a:pt x="447411" y="605790"/>
                </a:lnTo>
                <a:lnTo>
                  <a:pt x="444703" y="607060"/>
                </a:lnTo>
                <a:lnTo>
                  <a:pt x="477032" y="607060"/>
                </a:lnTo>
                <a:lnTo>
                  <a:pt x="482306" y="619760"/>
                </a:lnTo>
                <a:lnTo>
                  <a:pt x="504232" y="675640"/>
                </a:lnTo>
                <a:lnTo>
                  <a:pt x="557962" y="675640"/>
                </a:lnTo>
                <a:lnTo>
                  <a:pt x="556260" y="679450"/>
                </a:lnTo>
                <a:lnTo>
                  <a:pt x="554988" y="680720"/>
                </a:lnTo>
                <a:lnTo>
                  <a:pt x="551604" y="683260"/>
                </a:lnTo>
                <a:lnTo>
                  <a:pt x="549692" y="684530"/>
                </a:lnTo>
                <a:lnTo>
                  <a:pt x="547560" y="684530"/>
                </a:lnTo>
                <a:lnTo>
                  <a:pt x="537221" y="688340"/>
                </a:lnTo>
                <a:lnTo>
                  <a:pt x="526840" y="693420"/>
                </a:lnTo>
                <a:lnTo>
                  <a:pt x="506053" y="701040"/>
                </a:lnTo>
                <a:lnTo>
                  <a:pt x="501778" y="703580"/>
                </a:lnTo>
                <a:close/>
              </a:path>
              <a:path extrusionOk="0" h="703579" w="800734">
                <a:moveTo>
                  <a:pt x="735159" y="340360"/>
                </a:moveTo>
                <a:lnTo>
                  <a:pt x="707853" y="340360"/>
                </a:lnTo>
                <a:lnTo>
                  <a:pt x="707855" y="73660"/>
                </a:lnTo>
                <a:lnTo>
                  <a:pt x="707531" y="71120"/>
                </a:lnTo>
                <a:lnTo>
                  <a:pt x="706229" y="63500"/>
                </a:lnTo>
                <a:lnTo>
                  <a:pt x="705263" y="60960"/>
                </a:lnTo>
                <a:lnTo>
                  <a:pt x="702705" y="54610"/>
                </a:lnTo>
                <a:lnTo>
                  <a:pt x="701136" y="52070"/>
                </a:lnTo>
                <a:lnTo>
                  <a:pt x="697418" y="45720"/>
                </a:lnTo>
                <a:lnTo>
                  <a:pt x="695306" y="43180"/>
                </a:lnTo>
                <a:lnTo>
                  <a:pt x="690573" y="39370"/>
                </a:lnTo>
                <a:lnTo>
                  <a:pt x="687998" y="36830"/>
                </a:lnTo>
                <a:lnTo>
                  <a:pt x="663546" y="26670"/>
                </a:lnTo>
                <a:lnTo>
                  <a:pt x="716939" y="26670"/>
                </a:lnTo>
                <a:lnTo>
                  <a:pt x="734653" y="67310"/>
                </a:lnTo>
                <a:lnTo>
                  <a:pt x="735158" y="165100"/>
                </a:lnTo>
                <a:lnTo>
                  <a:pt x="735159" y="340360"/>
                </a:lnTo>
                <a:close/>
              </a:path>
              <a:path extrusionOk="0" h="703579" w="800734">
                <a:moveTo>
                  <a:pt x="303693" y="397510"/>
                </a:moveTo>
                <a:lnTo>
                  <a:pt x="294006" y="397510"/>
                </a:lnTo>
                <a:lnTo>
                  <a:pt x="289931" y="396240"/>
                </a:lnTo>
                <a:lnTo>
                  <a:pt x="266236" y="369570"/>
                </a:lnTo>
                <a:lnTo>
                  <a:pt x="266331" y="163830"/>
                </a:lnTo>
                <a:lnTo>
                  <a:pt x="273550" y="147320"/>
                </a:lnTo>
                <a:lnTo>
                  <a:pt x="277491" y="143510"/>
                </a:lnTo>
                <a:lnTo>
                  <a:pt x="279684" y="140970"/>
                </a:lnTo>
                <a:lnTo>
                  <a:pt x="284513" y="138430"/>
                </a:lnTo>
                <a:lnTo>
                  <a:pt x="287069" y="137160"/>
                </a:lnTo>
                <a:lnTo>
                  <a:pt x="292463" y="135890"/>
                </a:lnTo>
                <a:lnTo>
                  <a:pt x="303558" y="135890"/>
                </a:lnTo>
                <a:lnTo>
                  <a:pt x="308977" y="137160"/>
                </a:lnTo>
                <a:lnTo>
                  <a:pt x="311552" y="138430"/>
                </a:lnTo>
                <a:lnTo>
                  <a:pt x="355117" y="162560"/>
                </a:lnTo>
                <a:lnTo>
                  <a:pt x="296617" y="162560"/>
                </a:lnTo>
                <a:lnTo>
                  <a:pt x="294259" y="163830"/>
                </a:lnTo>
                <a:lnTo>
                  <a:pt x="293470" y="165100"/>
                </a:lnTo>
                <a:lnTo>
                  <a:pt x="293476" y="367030"/>
                </a:lnTo>
                <a:lnTo>
                  <a:pt x="294265" y="368300"/>
                </a:lnTo>
                <a:lnTo>
                  <a:pt x="295879" y="369570"/>
                </a:lnTo>
                <a:lnTo>
                  <a:pt x="297408" y="370840"/>
                </a:lnTo>
                <a:lnTo>
                  <a:pt x="355921" y="370840"/>
                </a:lnTo>
                <a:lnTo>
                  <a:pt x="313628" y="393700"/>
                </a:lnTo>
                <a:lnTo>
                  <a:pt x="308821" y="396240"/>
                </a:lnTo>
                <a:lnTo>
                  <a:pt x="303693" y="397510"/>
                </a:lnTo>
                <a:close/>
              </a:path>
              <a:path extrusionOk="0" h="703579" w="800734">
                <a:moveTo>
                  <a:pt x="355921" y="370840"/>
                </a:moveTo>
                <a:lnTo>
                  <a:pt x="298955" y="370840"/>
                </a:lnTo>
                <a:lnTo>
                  <a:pt x="300521" y="369570"/>
                </a:lnTo>
                <a:lnTo>
                  <a:pt x="481021" y="271780"/>
                </a:lnTo>
                <a:lnTo>
                  <a:pt x="482692" y="271780"/>
                </a:lnTo>
                <a:lnTo>
                  <a:pt x="483542" y="269240"/>
                </a:lnTo>
                <a:lnTo>
                  <a:pt x="483576" y="266700"/>
                </a:lnTo>
                <a:lnTo>
                  <a:pt x="482757" y="264160"/>
                </a:lnTo>
                <a:lnTo>
                  <a:pt x="300612" y="162560"/>
                </a:lnTo>
                <a:lnTo>
                  <a:pt x="355117" y="162560"/>
                </a:lnTo>
                <a:lnTo>
                  <a:pt x="499568" y="242570"/>
                </a:lnTo>
                <a:lnTo>
                  <a:pt x="503572" y="246380"/>
                </a:lnTo>
                <a:lnTo>
                  <a:pt x="509436" y="256540"/>
                </a:lnTo>
                <a:lnTo>
                  <a:pt x="510894" y="262890"/>
                </a:lnTo>
                <a:lnTo>
                  <a:pt x="510822" y="274320"/>
                </a:lnTo>
                <a:lnTo>
                  <a:pt x="509296" y="279400"/>
                </a:lnTo>
                <a:lnTo>
                  <a:pt x="503301" y="289560"/>
                </a:lnTo>
                <a:lnTo>
                  <a:pt x="499244" y="293370"/>
                </a:lnTo>
                <a:lnTo>
                  <a:pt x="355921" y="370840"/>
                </a:lnTo>
                <a:close/>
              </a:path>
              <a:path extrusionOk="0" h="703579" w="800734">
                <a:moveTo>
                  <a:pt x="399629" y="506730"/>
                </a:moveTo>
                <a:lnTo>
                  <a:pt x="373249" y="506730"/>
                </a:lnTo>
                <a:lnTo>
                  <a:pt x="376460" y="497840"/>
                </a:lnTo>
                <a:lnTo>
                  <a:pt x="404880" y="464820"/>
                </a:lnTo>
                <a:lnTo>
                  <a:pt x="445057" y="448310"/>
                </a:lnTo>
                <a:lnTo>
                  <a:pt x="455535" y="444500"/>
                </a:lnTo>
                <a:lnTo>
                  <a:pt x="463506" y="440690"/>
                </a:lnTo>
                <a:lnTo>
                  <a:pt x="471276" y="435610"/>
                </a:lnTo>
                <a:lnTo>
                  <a:pt x="478844" y="431800"/>
                </a:lnTo>
                <a:lnTo>
                  <a:pt x="486210" y="426720"/>
                </a:lnTo>
                <a:lnTo>
                  <a:pt x="488303" y="425450"/>
                </a:lnTo>
                <a:lnTo>
                  <a:pt x="491853" y="422910"/>
                </a:lnTo>
                <a:lnTo>
                  <a:pt x="496222" y="419100"/>
                </a:lnTo>
                <a:lnTo>
                  <a:pt x="513299" y="405130"/>
                </a:lnTo>
                <a:lnTo>
                  <a:pt x="542178" y="381000"/>
                </a:lnTo>
                <a:lnTo>
                  <a:pt x="577593" y="351790"/>
                </a:lnTo>
                <a:lnTo>
                  <a:pt x="614280" y="320040"/>
                </a:lnTo>
                <a:lnTo>
                  <a:pt x="672536" y="271780"/>
                </a:lnTo>
                <a:lnTo>
                  <a:pt x="676085" y="267970"/>
                </a:lnTo>
                <a:lnTo>
                  <a:pt x="677724" y="266700"/>
                </a:lnTo>
                <a:lnTo>
                  <a:pt x="678634" y="266700"/>
                </a:lnTo>
                <a:lnTo>
                  <a:pt x="695259" y="308610"/>
                </a:lnTo>
                <a:lnTo>
                  <a:pt x="668522" y="308610"/>
                </a:lnTo>
                <a:lnTo>
                  <a:pt x="668128" y="309880"/>
                </a:lnTo>
                <a:lnTo>
                  <a:pt x="667711" y="309880"/>
                </a:lnTo>
                <a:lnTo>
                  <a:pt x="645684" y="327660"/>
                </a:lnTo>
                <a:lnTo>
                  <a:pt x="625749" y="344170"/>
                </a:lnTo>
                <a:lnTo>
                  <a:pt x="610912" y="356870"/>
                </a:lnTo>
                <a:lnTo>
                  <a:pt x="502503" y="445770"/>
                </a:lnTo>
                <a:lnTo>
                  <a:pt x="501176" y="447040"/>
                </a:lnTo>
                <a:lnTo>
                  <a:pt x="500296" y="448310"/>
                </a:lnTo>
                <a:lnTo>
                  <a:pt x="499863" y="449580"/>
                </a:lnTo>
                <a:lnTo>
                  <a:pt x="499508" y="452120"/>
                </a:lnTo>
                <a:lnTo>
                  <a:pt x="499902" y="453390"/>
                </a:lnTo>
                <a:lnTo>
                  <a:pt x="501047" y="455930"/>
                </a:lnTo>
                <a:lnTo>
                  <a:pt x="501775" y="457200"/>
                </a:lnTo>
                <a:lnTo>
                  <a:pt x="503504" y="461010"/>
                </a:lnTo>
                <a:lnTo>
                  <a:pt x="476834" y="461010"/>
                </a:lnTo>
                <a:lnTo>
                  <a:pt x="462431" y="467360"/>
                </a:lnTo>
                <a:lnTo>
                  <a:pt x="448310" y="472440"/>
                </a:lnTo>
                <a:lnTo>
                  <a:pt x="411099" y="491490"/>
                </a:lnTo>
                <a:lnTo>
                  <a:pt x="400117" y="505460"/>
                </a:lnTo>
                <a:lnTo>
                  <a:pt x="399629" y="506730"/>
                </a:lnTo>
                <a:close/>
              </a:path>
              <a:path extrusionOk="0" h="703579" w="800734">
                <a:moveTo>
                  <a:pt x="792090" y="552450"/>
                </a:moveTo>
                <a:lnTo>
                  <a:pt x="541006" y="552450"/>
                </a:lnTo>
                <a:lnTo>
                  <a:pt x="706487" y="547370"/>
                </a:lnTo>
                <a:lnTo>
                  <a:pt x="725944" y="547370"/>
                </a:lnTo>
                <a:lnTo>
                  <a:pt x="754138" y="546100"/>
                </a:lnTo>
                <a:lnTo>
                  <a:pt x="762831" y="546100"/>
                </a:lnTo>
                <a:lnTo>
                  <a:pt x="734921" y="474980"/>
                </a:lnTo>
                <a:lnTo>
                  <a:pt x="706943" y="405130"/>
                </a:lnTo>
                <a:lnTo>
                  <a:pt x="704252" y="397510"/>
                </a:lnTo>
                <a:lnTo>
                  <a:pt x="698802" y="384810"/>
                </a:lnTo>
                <a:lnTo>
                  <a:pt x="696111" y="377190"/>
                </a:lnTo>
                <a:lnTo>
                  <a:pt x="690459" y="363220"/>
                </a:lnTo>
                <a:lnTo>
                  <a:pt x="671989" y="316230"/>
                </a:lnTo>
                <a:lnTo>
                  <a:pt x="668895" y="308610"/>
                </a:lnTo>
                <a:lnTo>
                  <a:pt x="695259" y="308610"/>
                </a:lnTo>
                <a:lnTo>
                  <a:pt x="707853" y="340360"/>
                </a:lnTo>
                <a:lnTo>
                  <a:pt x="735159" y="340360"/>
                </a:lnTo>
                <a:lnTo>
                  <a:pt x="735160" y="408940"/>
                </a:lnTo>
                <a:lnTo>
                  <a:pt x="792090" y="552450"/>
                </a:lnTo>
                <a:close/>
              </a:path>
              <a:path extrusionOk="0" h="703579" w="800734">
                <a:moveTo>
                  <a:pt x="523751" y="582930"/>
                </a:moveTo>
                <a:lnTo>
                  <a:pt x="444348" y="582930"/>
                </a:lnTo>
                <a:lnTo>
                  <a:pt x="450801" y="581660"/>
                </a:lnTo>
                <a:lnTo>
                  <a:pt x="516339" y="561340"/>
                </a:lnTo>
                <a:lnTo>
                  <a:pt x="478200" y="464820"/>
                </a:lnTo>
                <a:lnTo>
                  <a:pt x="476834" y="461010"/>
                </a:lnTo>
                <a:lnTo>
                  <a:pt x="503504" y="461010"/>
                </a:lnTo>
                <a:lnTo>
                  <a:pt x="506144" y="467360"/>
                </a:lnTo>
                <a:lnTo>
                  <a:pt x="508510" y="473710"/>
                </a:lnTo>
                <a:lnTo>
                  <a:pt x="511696" y="481330"/>
                </a:lnTo>
                <a:lnTo>
                  <a:pt x="515428" y="491490"/>
                </a:lnTo>
                <a:lnTo>
                  <a:pt x="520080" y="502920"/>
                </a:lnTo>
                <a:lnTo>
                  <a:pt x="525270" y="516890"/>
                </a:lnTo>
                <a:lnTo>
                  <a:pt x="530955" y="530860"/>
                </a:lnTo>
                <a:lnTo>
                  <a:pt x="537092" y="547370"/>
                </a:lnTo>
                <a:lnTo>
                  <a:pt x="537456" y="547370"/>
                </a:lnTo>
                <a:lnTo>
                  <a:pt x="537820" y="548640"/>
                </a:lnTo>
                <a:lnTo>
                  <a:pt x="540005" y="551180"/>
                </a:lnTo>
                <a:lnTo>
                  <a:pt x="541006" y="552450"/>
                </a:lnTo>
                <a:lnTo>
                  <a:pt x="792090" y="552450"/>
                </a:lnTo>
                <a:lnTo>
                  <a:pt x="800151" y="572770"/>
                </a:lnTo>
                <a:lnTo>
                  <a:pt x="771752" y="572770"/>
                </a:lnTo>
                <a:lnTo>
                  <a:pt x="764652" y="574040"/>
                </a:lnTo>
                <a:lnTo>
                  <a:pt x="743352" y="574040"/>
                </a:lnTo>
                <a:lnTo>
                  <a:pt x="727104" y="575310"/>
                </a:lnTo>
                <a:lnTo>
                  <a:pt x="710857" y="575310"/>
                </a:lnTo>
                <a:lnTo>
                  <a:pt x="534179" y="581660"/>
                </a:lnTo>
                <a:lnTo>
                  <a:pt x="523256" y="581660"/>
                </a:lnTo>
                <a:lnTo>
                  <a:pt x="523751" y="582930"/>
                </a:lnTo>
                <a:close/>
              </a:path>
              <a:path extrusionOk="0" h="703579" w="800734">
                <a:moveTo>
                  <a:pt x="557962" y="675640"/>
                </a:moveTo>
                <a:lnTo>
                  <a:pt x="505234" y="675640"/>
                </a:lnTo>
                <a:lnTo>
                  <a:pt x="529719" y="665480"/>
                </a:lnTo>
                <a:lnTo>
                  <a:pt x="501320" y="594360"/>
                </a:lnTo>
                <a:lnTo>
                  <a:pt x="501046" y="593090"/>
                </a:lnTo>
                <a:lnTo>
                  <a:pt x="500682" y="593090"/>
                </a:lnTo>
                <a:lnTo>
                  <a:pt x="500409" y="591820"/>
                </a:lnTo>
                <a:lnTo>
                  <a:pt x="527217" y="591820"/>
                </a:lnTo>
                <a:lnTo>
                  <a:pt x="548012" y="645160"/>
                </a:lnTo>
                <a:lnTo>
                  <a:pt x="556025" y="665480"/>
                </a:lnTo>
                <a:lnTo>
                  <a:pt x="557215" y="666750"/>
                </a:lnTo>
                <a:lnTo>
                  <a:pt x="557906" y="669290"/>
                </a:lnTo>
                <a:lnTo>
                  <a:pt x="558291" y="673100"/>
                </a:lnTo>
                <a:lnTo>
                  <a:pt x="557962" y="67564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89" name="Google Shape;89;p17"/>
          <p:cNvSpPr/>
          <p:nvPr/>
        </p:nvSpPr>
        <p:spPr>
          <a:xfrm>
            <a:off x="6209180" y="2243003"/>
            <a:ext cx="347345" cy="337820"/>
          </a:xfrm>
          <a:custGeom>
            <a:rect b="b" l="l" r="r" t="t"/>
            <a:pathLst>
              <a:path extrusionOk="0" h="675639" w="694690">
                <a:moveTo>
                  <a:pt x="537604" y="675640"/>
                </a:moveTo>
                <a:lnTo>
                  <a:pt x="8088" y="675640"/>
                </a:lnTo>
                <a:lnTo>
                  <a:pt x="5457" y="674370"/>
                </a:lnTo>
                <a:lnTo>
                  <a:pt x="1098" y="670560"/>
                </a:lnTo>
                <a:lnTo>
                  <a:pt x="7" y="668020"/>
                </a:lnTo>
                <a:lnTo>
                  <a:pt x="0" y="7620"/>
                </a:lnTo>
                <a:lnTo>
                  <a:pt x="1087" y="5080"/>
                </a:lnTo>
                <a:lnTo>
                  <a:pt x="5449" y="0"/>
                </a:lnTo>
                <a:lnTo>
                  <a:pt x="380501" y="0"/>
                </a:lnTo>
                <a:lnTo>
                  <a:pt x="383362" y="1270"/>
                </a:lnTo>
                <a:lnTo>
                  <a:pt x="385583" y="3810"/>
                </a:lnTo>
                <a:lnTo>
                  <a:pt x="402462" y="21590"/>
                </a:lnTo>
                <a:lnTo>
                  <a:pt x="22345" y="21590"/>
                </a:lnTo>
                <a:lnTo>
                  <a:pt x="22345" y="652780"/>
                </a:lnTo>
                <a:lnTo>
                  <a:pt x="545687" y="652780"/>
                </a:lnTo>
                <a:lnTo>
                  <a:pt x="545687" y="668020"/>
                </a:lnTo>
                <a:lnTo>
                  <a:pt x="544597" y="670560"/>
                </a:lnTo>
                <a:lnTo>
                  <a:pt x="540236" y="674370"/>
                </a:lnTo>
                <a:lnTo>
                  <a:pt x="537604" y="675640"/>
                </a:lnTo>
                <a:close/>
              </a:path>
              <a:path extrusionOk="0" h="675639" w="694690">
                <a:moveTo>
                  <a:pt x="474196" y="532130"/>
                </a:moveTo>
                <a:lnTo>
                  <a:pt x="465349" y="527050"/>
                </a:lnTo>
                <a:lnTo>
                  <a:pt x="463295" y="523240"/>
                </a:lnTo>
                <a:lnTo>
                  <a:pt x="463611" y="519430"/>
                </a:lnTo>
                <a:lnTo>
                  <a:pt x="467787" y="444500"/>
                </a:lnTo>
                <a:lnTo>
                  <a:pt x="523372" y="335280"/>
                </a:lnTo>
                <a:lnTo>
                  <a:pt x="523372" y="187960"/>
                </a:lnTo>
                <a:lnTo>
                  <a:pt x="373922" y="187960"/>
                </a:lnTo>
                <a:lnTo>
                  <a:pt x="371288" y="186690"/>
                </a:lnTo>
                <a:lnTo>
                  <a:pt x="366924" y="182880"/>
                </a:lnTo>
                <a:lnTo>
                  <a:pt x="365833" y="180340"/>
                </a:lnTo>
                <a:lnTo>
                  <a:pt x="365833" y="21590"/>
                </a:lnTo>
                <a:lnTo>
                  <a:pt x="402462" y="21590"/>
                </a:lnTo>
                <a:lnTo>
                  <a:pt x="418135" y="38100"/>
                </a:lnTo>
                <a:lnTo>
                  <a:pt x="388123" y="38100"/>
                </a:lnTo>
                <a:lnTo>
                  <a:pt x="388123" y="165100"/>
                </a:lnTo>
                <a:lnTo>
                  <a:pt x="538698" y="165100"/>
                </a:lnTo>
                <a:lnTo>
                  <a:pt x="543520" y="170180"/>
                </a:lnTo>
                <a:lnTo>
                  <a:pt x="544299" y="171450"/>
                </a:lnTo>
                <a:lnTo>
                  <a:pt x="544944" y="172720"/>
                </a:lnTo>
                <a:lnTo>
                  <a:pt x="545091" y="173990"/>
                </a:lnTo>
                <a:lnTo>
                  <a:pt x="545374" y="175260"/>
                </a:lnTo>
                <a:lnTo>
                  <a:pt x="545541" y="175260"/>
                </a:lnTo>
                <a:lnTo>
                  <a:pt x="545593" y="292100"/>
                </a:lnTo>
                <a:lnTo>
                  <a:pt x="571073" y="292100"/>
                </a:lnTo>
                <a:lnTo>
                  <a:pt x="544826" y="342900"/>
                </a:lnTo>
                <a:lnTo>
                  <a:pt x="493743" y="440690"/>
                </a:lnTo>
                <a:lnTo>
                  <a:pt x="527847" y="458470"/>
                </a:lnTo>
                <a:lnTo>
                  <a:pt x="552791" y="458470"/>
                </a:lnTo>
                <a:lnTo>
                  <a:pt x="550152" y="463550"/>
                </a:lnTo>
                <a:lnTo>
                  <a:pt x="488892" y="463550"/>
                </a:lnTo>
                <a:lnTo>
                  <a:pt x="487179" y="495300"/>
                </a:lnTo>
                <a:lnTo>
                  <a:pt x="523372" y="495300"/>
                </a:lnTo>
                <a:lnTo>
                  <a:pt x="481971" y="528320"/>
                </a:lnTo>
                <a:lnTo>
                  <a:pt x="478262" y="530860"/>
                </a:lnTo>
                <a:lnTo>
                  <a:pt x="474196" y="532130"/>
                </a:lnTo>
                <a:close/>
              </a:path>
              <a:path extrusionOk="0" h="675639" w="694690">
                <a:moveTo>
                  <a:pt x="538698" y="165100"/>
                </a:moveTo>
                <a:lnTo>
                  <a:pt x="508412" y="165100"/>
                </a:lnTo>
                <a:lnTo>
                  <a:pt x="388123" y="38100"/>
                </a:lnTo>
                <a:lnTo>
                  <a:pt x="418135" y="38100"/>
                </a:lnTo>
                <a:lnTo>
                  <a:pt x="538698" y="165100"/>
                </a:lnTo>
                <a:close/>
              </a:path>
              <a:path extrusionOk="0" h="675639" w="694690">
                <a:moveTo>
                  <a:pt x="273820" y="115570"/>
                </a:moveTo>
                <a:lnTo>
                  <a:pt x="270493" y="115570"/>
                </a:lnTo>
                <a:lnTo>
                  <a:pt x="124453" y="113030"/>
                </a:lnTo>
                <a:lnTo>
                  <a:pt x="121127" y="113030"/>
                </a:lnTo>
                <a:lnTo>
                  <a:pt x="111667" y="102870"/>
                </a:lnTo>
                <a:lnTo>
                  <a:pt x="111667" y="99060"/>
                </a:lnTo>
                <a:lnTo>
                  <a:pt x="121127" y="87630"/>
                </a:lnTo>
                <a:lnTo>
                  <a:pt x="124453" y="87630"/>
                </a:lnTo>
                <a:lnTo>
                  <a:pt x="270493" y="90170"/>
                </a:lnTo>
                <a:lnTo>
                  <a:pt x="273820" y="90170"/>
                </a:lnTo>
                <a:lnTo>
                  <a:pt x="276952" y="91440"/>
                </a:lnTo>
                <a:lnTo>
                  <a:pt x="278335" y="92710"/>
                </a:lnTo>
                <a:lnTo>
                  <a:pt x="280733" y="93980"/>
                </a:lnTo>
                <a:lnTo>
                  <a:pt x="281657" y="96520"/>
                </a:lnTo>
                <a:lnTo>
                  <a:pt x="282955" y="99060"/>
                </a:lnTo>
                <a:lnTo>
                  <a:pt x="283279" y="100330"/>
                </a:lnTo>
                <a:lnTo>
                  <a:pt x="283279" y="104140"/>
                </a:lnTo>
                <a:lnTo>
                  <a:pt x="282955" y="105410"/>
                </a:lnTo>
                <a:lnTo>
                  <a:pt x="281657" y="109220"/>
                </a:lnTo>
                <a:lnTo>
                  <a:pt x="280733" y="110490"/>
                </a:lnTo>
                <a:lnTo>
                  <a:pt x="278335" y="113030"/>
                </a:lnTo>
                <a:lnTo>
                  <a:pt x="276952" y="114300"/>
                </a:lnTo>
                <a:lnTo>
                  <a:pt x="273820" y="115570"/>
                </a:lnTo>
                <a:close/>
              </a:path>
              <a:path extrusionOk="0" h="675639" w="694690">
                <a:moveTo>
                  <a:pt x="571073" y="292100"/>
                </a:moveTo>
                <a:lnTo>
                  <a:pt x="545593" y="292100"/>
                </a:lnTo>
                <a:lnTo>
                  <a:pt x="620569" y="147320"/>
                </a:lnTo>
                <a:lnTo>
                  <a:pt x="622741" y="146050"/>
                </a:lnTo>
                <a:lnTo>
                  <a:pt x="628598" y="143510"/>
                </a:lnTo>
                <a:lnTo>
                  <a:pt x="631422" y="144780"/>
                </a:lnTo>
                <a:lnTo>
                  <a:pt x="682997" y="171450"/>
                </a:lnTo>
                <a:lnTo>
                  <a:pt x="633722" y="171450"/>
                </a:lnTo>
                <a:lnTo>
                  <a:pt x="624039" y="189230"/>
                </a:lnTo>
                <a:lnTo>
                  <a:pt x="658134" y="207010"/>
                </a:lnTo>
                <a:lnTo>
                  <a:pt x="683412" y="207010"/>
                </a:lnTo>
                <a:lnTo>
                  <a:pt x="682092" y="209550"/>
                </a:lnTo>
                <a:lnTo>
                  <a:pt x="613725" y="209550"/>
                </a:lnTo>
                <a:lnTo>
                  <a:pt x="571073" y="292100"/>
                </a:lnTo>
                <a:close/>
              </a:path>
              <a:path extrusionOk="0" h="675639" w="694690">
                <a:moveTo>
                  <a:pt x="273820" y="189230"/>
                </a:moveTo>
                <a:lnTo>
                  <a:pt x="270493" y="189230"/>
                </a:lnTo>
                <a:lnTo>
                  <a:pt x="124453" y="187960"/>
                </a:lnTo>
                <a:lnTo>
                  <a:pt x="121127" y="187960"/>
                </a:lnTo>
                <a:lnTo>
                  <a:pt x="111667" y="176530"/>
                </a:lnTo>
                <a:lnTo>
                  <a:pt x="111667" y="172720"/>
                </a:lnTo>
                <a:lnTo>
                  <a:pt x="111992" y="171450"/>
                </a:lnTo>
                <a:lnTo>
                  <a:pt x="113289" y="168910"/>
                </a:lnTo>
                <a:lnTo>
                  <a:pt x="114213" y="166370"/>
                </a:lnTo>
                <a:lnTo>
                  <a:pt x="116611" y="165100"/>
                </a:lnTo>
                <a:lnTo>
                  <a:pt x="117994" y="163830"/>
                </a:lnTo>
                <a:lnTo>
                  <a:pt x="121127" y="162560"/>
                </a:lnTo>
                <a:lnTo>
                  <a:pt x="122758" y="161290"/>
                </a:lnTo>
                <a:lnTo>
                  <a:pt x="124453" y="161290"/>
                </a:lnTo>
                <a:lnTo>
                  <a:pt x="270493" y="163830"/>
                </a:lnTo>
                <a:lnTo>
                  <a:pt x="273820" y="163830"/>
                </a:lnTo>
                <a:lnTo>
                  <a:pt x="283279" y="175260"/>
                </a:lnTo>
                <a:lnTo>
                  <a:pt x="283279" y="177800"/>
                </a:lnTo>
                <a:lnTo>
                  <a:pt x="276952" y="187960"/>
                </a:lnTo>
                <a:lnTo>
                  <a:pt x="273820" y="189230"/>
                </a:lnTo>
                <a:close/>
              </a:path>
              <a:path extrusionOk="0" h="675639" w="694690">
                <a:moveTo>
                  <a:pt x="683412" y="207010"/>
                </a:moveTo>
                <a:lnTo>
                  <a:pt x="658134" y="207010"/>
                </a:lnTo>
                <a:lnTo>
                  <a:pt x="667818" y="189230"/>
                </a:lnTo>
                <a:lnTo>
                  <a:pt x="633722" y="171450"/>
                </a:lnTo>
                <a:lnTo>
                  <a:pt x="682997" y="171450"/>
                </a:lnTo>
                <a:lnTo>
                  <a:pt x="687908" y="173990"/>
                </a:lnTo>
                <a:lnTo>
                  <a:pt x="690701" y="175260"/>
                </a:lnTo>
                <a:lnTo>
                  <a:pt x="692530" y="177800"/>
                </a:lnTo>
                <a:lnTo>
                  <a:pt x="694366" y="184150"/>
                </a:lnTo>
                <a:lnTo>
                  <a:pt x="694099" y="186690"/>
                </a:lnTo>
                <a:lnTo>
                  <a:pt x="692648" y="189230"/>
                </a:lnTo>
                <a:lnTo>
                  <a:pt x="683412" y="207010"/>
                </a:lnTo>
                <a:close/>
              </a:path>
              <a:path extrusionOk="0" h="675639" w="694690">
                <a:moveTo>
                  <a:pt x="552791" y="458470"/>
                </a:moveTo>
                <a:lnTo>
                  <a:pt x="527847" y="458470"/>
                </a:lnTo>
                <a:lnTo>
                  <a:pt x="647821" y="227330"/>
                </a:lnTo>
                <a:lnTo>
                  <a:pt x="613725" y="209550"/>
                </a:lnTo>
                <a:lnTo>
                  <a:pt x="682092" y="209550"/>
                </a:lnTo>
                <a:lnTo>
                  <a:pt x="552791" y="458470"/>
                </a:lnTo>
                <a:close/>
              </a:path>
              <a:path extrusionOk="0" h="675639" w="694690">
                <a:moveTo>
                  <a:pt x="411532" y="299720"/>
                </a:moveTo>
                <a:lnTo>
                  <a:pt x="408205" y="299720"/>
                </a:lnTo>
                <a:lnTo>
                  <a:pt x="122758" y="297180"/>
                </a:lnTo>
                <a:lnTo>
                  <a:pt x="121127" y="297180"/>
                </a:lnTo>
                <a:lnTo>
                  <a:pt x="111667" y="287020"/>
                </a:lnTo>
                <a:lnTo>
                  <a:pt x="111667" y="283210"/>
                </a:lnTo>
                <a:lnTo>
                  <a:pt x="121127" y="271780"/>
                </a:lnTo>
                <a:lnTo>
                  <a:pt x="124453" y="271780"/>
                </a:lnTo>
                <a:lnTo>
                  <a:pt x="411523" y="274320"/>
                </a:lnTo>
                <a:lnTo>
                  <a:pt x="414657" y="275590"/>
                </a:lnTo>
                <a:lnTo>
                  <a:pt x="416040" y="276860"/>
                </a:lnTo>
                <a:lnTo>
                  <a:pt x="418438" y="278130"/>
                </a:lnTo>
                <a:lnTo>
                  <a:pt x="419363" y="280670"/>
                </a:lnTo>
                <a:lnTo>
                  <a:pt x="420661" y="283210"/>
                </a:lnTo>
                <a:lnTo>
                  <a:pt x="420986" y="284480"/>
                </a:lnTo>
                <a:lnTo>
                  <a:pt x="414664" y="298450"/>
                </a:lnTo>
                <a:lnTo>
                  <a:pt x="411532" y="299720"/>
                </a:lnTo>
                <a:close/>
              </a:path>
              <a:path extrusionOk="0" h="675639" w="694690">
                <a:moveTo>
                  <a:pt x="523372" y="274320"/>
                </a:moveTo>
                <a:lnTo>
                  <a:pt x="411523" y="274320"/>
                </a:lnTo>
                <a:lnTo>
                  <a:pt x="409892" y="273050"/>
                </a:lnTo>
                <a:lnTo>
                  <a:pt x="523372" y="273050"/>
                </a:lnTo>
                <a:lnTo>
                  <a:pt x="523372" y="274320"/>
                </a:lnTo>
                <a:close/>
              </a:path>
              <a:path extrusionOk="0" h="675639" w="694690">
                <a:moveTo>
                  <a:pt x="554801" y="274320"/>
                </a:moveTo>
                <a:lnTo>
                  <a:pt x="545585" y="274320"/>
                </a:lnTo>
                <a:lnTo>
                  <a:pt x="545585" y="273050"/>
                </a:lnTo>
                <a:lnTo>
                  <a:pt x="555459" y="273050"/>
                </a:lnTo>
                <a:lnTo>
                  <a:pt x="554801" y="274320"/>
                </a:lnTo>
                <a:close/>
              </a:path>
              <a:path extrusionOk="0" h="675639" w="694690">
                <a:moveTo>
                  <a:pt x="623430" y="274320"/>
                </a:moveTo>
                <a:lnTo>
                  <a:pt x="580260" y="274320"/>
                </a:lnTo>
                <a:lnTo>
                  <a:pt x="580916" y="273050"/>
                </a:lnTo>
                <a:lnTo>
                  <a:pt x="624089" y="273050"/>
                </a:lnTo>
                <a:lnTo>
                  <a:pt x="623430" y="274320"/>
                </a:lnTo>
                <a:close/>
              </a:path>
              <a:path extrusionOk="0" h="675639" w="694690">
                <a:moveTo>
                  <a:pt x="416046" y="389890"/>
                </a:moveTo>
                <a:lnTo>
                  <a:pt x="121127" y="389890"/>
                </a:lnTo>
                <a:lnTo>
                  <a:pt x="117994" y="388620"/>
                </a:lnTo>
                <a:lnTo>
                  <a:pt x="111667" y="378460"/>
                </a:lnTo>
                <a:lnTo>
                  <a:pt x="111667" y="375920"/>
                </a:lnTo>
                <a:lnTo>
                  <a:pt x="121127" y="364490"/>
                </a:lnTo>
                <a:lnTo>
                  <a:pt x="124453" y="364490"/>
                </a:lnTo>
                <a:lnTo>
                  <a:pt x="409892" y="365760"/>
                </a:lnTo>
                <a:lnTo>
                  <a:pt x="411523" y="367030"/>
                </a:lnTo>
                <a:lnTo>
                  <a:pt x="414657" y="368300"/>
                </a:lnTo>
                <a:lnTo>
                  <a:pt x="416040" y="368300"/>
                </a:lnTo>
                <a:lnTo>
                  <a:pt x="418438" y="370840"/>
                </a:lnTo>
                <a:lnTo>
                  <a:pt x="419363" y="372110"/>
                </a:lnTo>
                <a:lnTo>
                  <a:pt x="420661" y="375920"/>
                </a:lnTo>
                <a:lnTo>
                  <a:pt x="420986" y="377190"/>
                </a:lnTo>
                <a:lnTo>
                  <a:pt x="420987" y="381000"/>
                </a:lnTo>
                <a:lnTo>
                  <a:pt x="420663" y="382270"/>
                </a:lnTo>
                <a:lnTo>
                  <a:pt x="419367" y="386080"/>
                </a:lnTo>
                <a:lnTo>
                  <a:pt x="418443" y="387350"/>
                </a:lnTo>
                <a:lnTo>
                  <a:pt x="416046" y="389890"/>
                </a:lnTo>
                <a:close/>
              </a:path>
              <a:path extrusionOk="0" h="675639" w="694690">
                <a:moveTo>
                  <a:pt x="409901" y="392430"/>
                </a:moveTo>
                <a:lnTo>
                  <a:pt x="408205" y="392430"/>
                </a:lnTo>
                <a:lnTo>
                  <a:pt x="122758" y="389890"/>
                </a:lnTo>
                <a:lnTo>
                  <a:pt x="414664" y="389890"/>
                </a:lnTo>
                <a:lnTo>
                  <a:pt x="411532" y="391160"/>
                </a:lnTo>
                <a:lnTo>
                  <a:pt x="409901" y="392430"/>
                </a:lnTo>
                <a:close/>
              </a:path>
              <a:path extrusionOk="0" h="675639" w="694690">
                <a:moveTo>
                  <a:pt x="416046" y="486410"/>
                </a:moveTo>
                <a:lnTo>
                  <a:pt x="121127" y="486410"/>
                </a:lnTo>
                <a:lnTo>
                  <a:pt x="117994" y="485140"/>
                </a:lnTo>
                <a:lnTo>
                  <a:pt x="111667" y="474980"/>
                </a:lnTo>
                <a:lnTo>
                  <a:pt x="111667" y="472440"/>
                </a:lnTo>
                <a:lnTo>
                  <a:pt x="121127" y="461010"/>
                </a:lnTo>
                <a:lnTo>
                  <a:pt x="124453" y="461010"/>
                </a:lnTo>
                <a:lnTo>
                  <a:pt x="409892" y="462280"/>
                </a:lnTo>
                <a:lnTo>
                  <a:pt x="411523" y="463550"/>
                </a:lnTo>
                <a:lnTo>
                  <a:pt x="414657" y="464820"/>
                </a:lnTo>
                <a:lnTo>
                  <a:pt x="416040" y="464820"/>
                </a:lnTo>
                <a:lnTo>
                  <a:pt x="418438" y="467360"/>
                </a:lnTo>
                <a:lnTo>
                  <a:pt x="419363" y="468630"/>
                </a:lnTo>
                <a:lnTo>
                  <a:pt x="420661" y="472440"/>
                </a:lnTo>
                <a:lnTo>
                  <a:pt x="420986" y="473710"/>
                </a:lnTo>
                <a:lnTo>
                  <a:pt x="420987" y="477520"/>
                </a:lnTo>
                <a:lnTo>
                  <a:pt x="420663" y="478790"/>
                </a:lnTo>
                <a:lnTo>
                  <a:pt x="419367" y="482600"/>
                </a:lnTo>
                <a:lnTo>
                  <a:pt x="418443" y="483870"/>
                </a:lnTo>
                <a:lnTo>
                  <a:pt x="416046" y="486410"/>
                </a:lnTo>
                <a:close/>
              </a:path>
              <a:path extrusionOk="0" h="675639" w="694690">
                <a:moveTo>
                  <a:pt x="545687" y="652780"/>
                </a:moveTo>
                <a:lnTo>
                  <a:pt x="523372" y="652780"/>
                </a:lnTo>
                <a:lnTo>
                  <a:pt x="523372" y="495300"/>
                </a:lnTo>
                <a:lnTo>
                  <a:pt x="487179" y="495300"/>
                </a:lnTo>
                <a:lnTo>
                  <a:pt x="512095" y="476250"/>
                </a:lnTo>
                <a:lnTo>
                  <a:pt x="488892" y="463550"/>
                </a:lnTo>
                <a:lnTo>
                  <a:pt x="550152" y="463550"/>
                </a:lnTo>
                <a:lnTo>
                  <a:pt x="545534" y="472440"/>
                </a:lnTo>
                <a:lnTo>
                  <a:pt x="545534" y="473710"/>
                </a:lnTo>
                <a:lnTo>
                  <a:pt x="545687" y="473710"/>
                </a:lnTo>
                <a:lnTo>
                  <a:pt x="545687" y="652780"/>
                </a:lnTo>
                <a:close/>
              </a:path>
              <a:path extrusionOk="0" h="675639" w="694690">
                <a:moveTo>
                  <a:pt x="409901" y="488950"/>
                </a:moveTo>
                <a:lnTo>
                  <a:pt x="408205" y="488950"/>
                </a:lnTo>
                <a:lnTo>
                  <a:pt x="122758" y="486410"/>
                </a:lnTo>
                <a:lnTo>
                  <a:pt x="414664" y="486410"/>
                </a:lnTo>
                <a:lnTo>
                  <a:pt x="411532" y="487680"/>
                </a:lnTo>
                <a:lnTo>
                  <a:pt x="409901" y="488950"/>
                </a:lnTo>
                <a:close/>
              </a:path>
              <a:path extrusionOk="0" h="675639" w="694690">
                <a:moveTo>
                  <a:pt x="286162" y="579120"/>
                </a:moveTo>
                <a:lnTo>
                  <a:pt x="282836" y="579120"/>
                </a:lnTo>
                <a:lnTo>
                  <a:pt x="124453" y="577850"/>
                </a:lnTo>
                <a:lnTo>
                  <a:pt x="121127" y="577850"/>
                </a:lnTo>
                <a:lnTo>
                  <a:pt x="117994" y="576580"/>
                </a:lnTo>
                <a:lnTo>
                  <a:pt x="116611" y="575310"/>
                </a:lnTo>
                <a:lnTo>
                  <a:pt x="114213" y="574040"/>
                </a:lnTo>
                <a:lnTo>
                  <a:pt x="113289" y="571500"/>
                </a:lnTo>
                <a:lnTo>
                  <a:pt x="111992" y="568960"/>
                </a:lnTo>
                <a:lnTo>
                  <a:pt x="111667" y="567690"/>
                </a:lnTo>
                <a:lnTo>
                  <a:pt x="111667" y="563880"/>
                </a:lnTo>
                <a:lnTo>
                  <a:pt x="111992" y="562610"/>
                </a:lnTo>
                <a:lnTo>
                  <a:pt x="121127" y="552450"/>
                </a:lnTo>
                <a:lnTo>
                  <a:pt x="286171" y="553720"/>
                </a:lnTo>
                <a:lnTo>
                  <a:pt x="289303" y="554990"/>
                </a:lnTo>
                <a:lnTo>
                  <a:pt x="290685" y="556260"/>
                </a:lnTo>
                <a:lnTo>
                  <a:pt x="293082" y="557530"/>
                </a:lnTo>
                <a:lnTo>
                  <a:pt x="294006" y="560070"/>
                </a:lnTo>
                <a:lnTo>
                  <a:pt x="295302" y="562610"/>
                </a:lnTo>
                <a:lnTo>
                  <a:pt x="295626" y="563880"/>
                </a:lnTo>
                <a:lnTo>
                  <a:pt x="289296" y="577850"/>
                </a:lnTo>
                <a:lnTo>
                  <a:pt x="286162" y="57912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90" name="Google Shape;90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75121" y="2869446"/>
            <a:ext cx="384374" cy="42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43150" y="3463880"/>
            <a:ext cx="416677" cy="43306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/>
          <p:nvPr/>
        </p:nvSpPr>
        <p:spPr>
          <a:xfrm>
            <a:off x="4870640" y="2814336"/>
            <a:ext cx="356870" cy="418465"/>
          </a:xfrm>
          <a:custGeom>
            <a:rect b="b" l="l" r="r" t="t"/>
            <a:pathLst>
              <a:path extrusionOk="0" h="836929" w="713740">
                <a:moveTo>
                  <a:pt x="361658" y="836930"/>
                </a:moveTo>
                <a:lnTo>
                  <a:pt x="352827" y="836930"/>
                </a:lnTo>
                <a:lnTo>
                  <a:pt x="348739" y="835660"/>
                </a:lnTo>
                <a:lnTo>
                  <a:pt x="344890" y="834390"/>
                </a:lnTo>
                <a:lnTo>
                  <a:pt x="299994" y="812800"/>
                </a:lnTo>
                <a:lnTo>
                  <a:pt x="255180" y="789940"/>
                </a:lnTo>
                <a:lnTo>
                  <a:pt x="78143" y="703580"/>
                </a:lnTo>
                <a:lnTo>
                  <a:pt x="73361" y="702310"/>
                </a:lnTo>
                <a:lnTo>
                  <a:pt x="69616" y="699770"/>
                </a:lnTo>
                <a:lnTo>
                  <a:pt x="64197" y="690880"/>
                </a:lnTo>
                <a:lnTo>
                  <a:pt x="63063" y="685800"/>
                </a:lnTo>
                <a:lnTo>
                  <a:pt x="63504" y="680720"/>
                </a:lnTo>
                <a:lnTo>
                  <a:pt x="63607" y="656590"/>
                </a:lnTo>
                <a:lnTo>
                  <a:pt x="63719" y="532130"/>
                </a:lnTo>
                <a:lnTo>
                  <a:pt x="62656" y="530860"/>
                </a:lnTo>
                <a:lnTo>
                  <a:pt x="58499" y="528320"/>
                </a:lnTo>
                <a:lnTo>
                  <a:pt x="47587" y="523240"/>
                </a:lnTo>
                <a:lnTo>
                  <a:pt x="36742" y="516890"/>
                </a:lnTo>
                <a:lnTo>
                  <a:pt x="26011" y="511810"/>
                </a:lnTo>
                <a:lnTo>
                  <a:pt x="10599" y="502920"/>
                </a:lnTo>
                <a:lnTo>
                  <a:pt x="8301" y="502920"/>
                </a:lnTo>
                <a:lnTo>
                  <a:pt x="0" y="488950"/>
                </a:lnTo>
                <a:lnTo>
                  <a:pt x="760" y="483870"/>
                </a:lnTo>
                <a:lnTo>
                  <a:pt x="1661" y="481330"/>
                </a:lnTo>
                <a:lnTo>
                  <a:pt x="3081" y="480060"/>
                </a:lnTo>
                <a:lnTo>
                  <a:pt x="17446" y="452120"/>
                </a:lnTo>
                <a:lnTo>
                  <a:pt x="31354" y="425450"/>
                </a:lnTo>
                <a:lnTo>
                  <a:pt x="45053" y="398780"/>
                </a:lnTo>
                <a:lnTo>
                  <a:pt x="58789" y="373380"/>
                </a:lnTo>
                <a:lnTo>
                  <a:pt x="62124" y="368300"/>
                </a:lnTo>
                <a:lnTo>
                  <a:pt x="66681" y="364490"/>
                </a:lnTo>
                <a:lnTo>
                  <a:pt x="72461" y="361950"/>
                </a:lnTo>
                <a:lnTo>
                  <a:pt x="104405" y="349250"/>
                </a:lnTo>
                <a:lnTo>
                  <a:pt x="137512" y="334010"/>
                </a:lnTo>
                <a:lnTo>
                  <a:pt x="170633" y="320040"/>
                </a:lnTo>
                <a:lnTo>
                  <a:pt x="218256" y="300990"/>
                </a:lnTo>
                <a:lnTo>
                  <a:pt x="217405" y="293370"/>
                </a:lnTo>
                <a:lnTo>
                  <a:pt x="230127" y="248920"/>
                </a:lnTo>
                <a:lnTo>
                  <a:pt x="263525" y="220980"/>
                </a:lnTo>
                <a:lnTo>
                  <a:pt x="280794" y="212090"/>
                </a:lnTo>
                <a:lnTo>
                  <a:pt x="316172" y="185420"/>
                </a:lnTo>
                <a:lnTo>
                  <a:pt x="317879" y="182880"/>
                </a:lnTo>
                <a:lnTo>
                  <a:pt x="320876" y="180340"/>
                </a:lnTo>
                <a:lnTo>
                  <a:pt x="324538" y="176530"/>
                </a:lnTo>
                <a:lnTo>
                  <a:pt x="344609" y="153670"/>
                </a:lnTo>
                <a:lnTo>
                  <a:pt x="378827" y="114300"/>
                </a:lnTo>
                <a:lnTo>
                  <a:pt x="418226" y="69850"/>
                </a:lnTo>
                <a:lnTo>
                  <a:pt x="453836" y="29210"/>
                </a:lnTo>
                <a:lnTo>
                  <a:pt x="476691" y="2540"/>
                </a:lnTo>
                <a:lnTo>
                  <a:pt x="477700" y="1270"/>
                </a:lnTo>
                <a:lnTo>
                  <a:pt x="480149" y="0"/>
                </a:lnTo>
                <a:lnTo>
                  <a:pt x="481782" y="2540"/>
                </a:lnTo>
                <a:lnTo>
                  <a:pt x="509393" y="50800"/>
                </a:lnTo>
                <a:lnTo>
                  <a:pt x="475756" y="50800"/>
                </a:lnTo>
                <a:lnTo>
                  <a:pt x="338285" y="205740"/>
                </a:lnTo>
                <a:lnTo>
                  <a:pt x="337563" y="205740"/>
                </a:lnTo>
                <a:lnTo>
                  <a:pt x="337130" y="207010"/>
                </a:lnTo>
                <a:lnTo>
                  <a:pt x="337019" y="209550"/>
                </a:lnTo>
                <a:lnTo>
                  <a:pt x="337502" y="210820"/>
                </a:lnTo>
                <a:lnTo>
                  <a:pt x="338436" y="210820"/>
                </a:lnTo>
                <a:lnTo>
                  <a:pt x="342889" y="218440"/>
                </a:lnTo>
                <a:lnTo>
                  <a:pt x="347145" y="226060"/>
                </a:lnTo>
                <a:lnTo>
                  <a:pt x="312982" y="226060"/>
                </a:lnTo>
                <a:lnTo>
                  <a:pt x="308052" y="228600"/>
                </a:lnTo>
                <a:lnTo>
                  <a:pt x="289754" y="240030"/>
                </a:lnTo>
                <a:lnTo>
                  <a:pt x="281399" y="245110"/>
                </a:lnTo>
                <a:lnTo>
                  <a:pt x="273241" y="250190"/>
                </a:lnTo>
                <a:lnTo>
                  <a:pt x="246654" y="287020"/>
                </a:lnTo>
                <a:lnTo>
                  <a:pt x="246374" y="293370"/>
                </a:lnTo>
                <a:lnTo>
                  <a:pt x="247714" y="303530"/>
                </a:lnTo>
                <a:lnTo>
                  <a:pt x="249295" y="309880"/>
                </a:lnTo>
                <a:lnTo>
                  <a:pt x="251786" y="313690"/>
                </a:lnTo>
                <a:lnTo>
                  <a:pt x="254006" y="318770"/>
                </a:lnTo>
                <a:lnTo>
                  <a:pt x="257009" y="323850"/>
                </a:lnTo>
                <a:lnTo>
                  <a:pt x="263319" y="330200"/>
                </a:lnTo>
                <a:lnTo>
                  <a:pt x="226762" y="330200"/>
                </a:lnTo>
                <a:lnTo>
                  <a:pt x="200997" y="340360"/>
                </a:lnTo>
                <a:lnTo>
                  <a:pt x="147812" y="363220"/>
                </a:lnTo>
                <a:lnTo>
                  <a:pt x="122241" y="374650"/>
                </a:lnTo>
                <a:lnTo>
                  <a:pt x="109901" y="379730"/>
                </a:lnTo>
                <a:lnTo>
                  <a:pt x="145201" y="397510"/>
                </a:lnTo>
                <a:lnTo>
                  <a:pt x="79421" y="397510"/>
                </a:lnTo>
                <a:lnTo>
                  <a:pt x="35623" y="482600"/>
                </a:lnTo>
                <a:lnTo>
                  <a:pt x="88979" y="510540"/>
                </a:lnTo>
                <a:lnTo>
                  <a:pt x="156665" y="547370"/>
                </a:lnTo>
                <a:lnTo>
                  <a:pt x="93662" y="547370"/>
                </a:lnTo>
                <a:lnTo>
                  <a:pt x="93544" y="676910"/>
                </a:lnTo>
                <a:lnTo>
                  <a:pt x="94671" y="678180"/>
                </a:lnTo>
                <a:lnTo>
                  <a:pt x="98602" y="680720"/>
                </a:lnTo>
                <a:lnTo>
                  <a:pt x="340358" y="797560"/>
                </a:lnTo>
                <a:lnTo>
                  <a:pt x="341593" y="798830"/>
                </a:lnTo>
                <a:lnTo>
                  <a:pt x="441501" y="798830"/>
                </a:lnTo>
                <a:lnTo>
                  <a:pt x="414337" y="812800"/>
                </a:lnTo>
                <a:lnTo>
                  <a:pt x="369893" y="834390"/>
                </a:lnTo>
                <a:lnTo>
                  <a:pt x="365904" y="835660"/>
                </a:lnTo>
                <a:lnTo>
                  <a:pt x="361658" y="836930"/>
                </a:lnTo>
                <a:close/>
              </a:path>
              <a:path extrusionOk="0" h="836929" w="713740">
                <a:moveTo>
                  <a:pt x="574429" y="298450"/>
                </a:moveTo>
                <a:lnTo>
                  <a:pt x="389364" y="298450"/>
                </a:lnTo>
                <a:lnTo>
                  <a:pt x="595861" y="261620"/>
                </a:lnTo>
                <a:lnTo>
                  <a:pt x="475756" y="50800"/>
                </a:lnTo>
                <a:lnTo>
                  <a:pt x="509393" y="50800"/>
                </a:lnTo>
                <a:lnTo>
                  <a:pt x="643815" y="285750"/>
                </a:lnTo>
                <a:lnTo>
                  <a:pt x="574429" y="298450"/>
                </a:lnTo>
                <a:close/>
              </a:path>
              <a:path extrusionOk="0" h="836929" w="713740">
                <a:moveTo>
                  <a:pt x="383423" y="341630"/>
                </a:moveTo>
                <a:lnTo>
                  <a:pt x="299961" y="341630"/>
                </a:lnTo>
                <a:lnTo>
                  <a:pt x="305206" y="340360"/>
                </a:lnTo>
                <a:lnTo>
                  <a:pt x="315621" y="335280"/>
                </a:lnTo>
                <a:lnTo>
                  <a:pt x="325868" y="331470"/>
                </a:lnTo>
                <a:lnTo>
                  <a:pt x="335947" y="326390"/>
                </a:lnTo>
                <a:lnTo>
                  <a:pt x="351259" y="317500"/>
                </a:lnTo>
                <a:lnTo>
                  <a:pt x="362235" y="312420"/>
                </a:lnTo>
                <a:lnTo>
                  <a:pt x="312982" y="226060"/>
                </a:lnTo>
                <a:lnTo>
                  <a:pt x="347145" y="226060"/>
                </a:lnTo>
                <a:lnTo>
                  <a:pt x="352110" y="234950"/>
                </a:lnTo>
                <a:lnTo>
                  <a:pt x="366443" y="260350"/>
                </a:lnTo>
                <a:lnTo>
                  <a:pt x="386228" y="295910"/>
                </a:lnTo>
                <a:lnTo>
                  <a:pt x="389364" y="298450"/>
                </a:lnTo>
                <a:lnTo>
                  <a:pt x="574429" y="298450"/>
                </a:lnTo>
                <a:lnTo>
                  <a:pt x="518920" y="308610"/>
                </a:lnTo>
                <a:lnTo>
                  <a:pt x="542143" y="318770"/>
                </a:lnTo>
                <a:lnTo>
                  <a:pt x="463567" y="318770"/>
                </a:lnTo>
                <a:lnTo>
                  <a:pt x="379795" y="335280"/>
                </a:lnTo>
                <a:lnTo>
                  <a:pt x="383423" y="341630"/>
                </a:lnTo>
                <a:close/>
              </a:path>
              <a:path extrusionOk="0" h="836929" w="713740">
                <a:moveTo>
                  <a:pt x="427236" y="502920"/>
                </a:moveTo>
                <a:lnTo>
                  <a:pt x="359788" y="502920"/>
                </a:lnTo>
                <a:lnTo>
                  <a:pt x="388772" y="487680"/>
                </a:lnTo>
                <a:lnTo>
                  <a:pt x="412901" y="476250"/>
                </a:lnTo>
                <a:lnTo>
                  <a:pt x="437038" y="463550"/>
                </a:lnTo>
                <a:lnTo>
                  <a:pt x="604260" y="379730"/>
                </a:lnTo>
                <a:lnTo>
                  <a:pt x="463567" y="318770"/>
                </a:lnTo>
                <a:lnTo>
                  <a:pt x="542143" y="318770"/>
                </a:lnTo>
                <a:lnTo>
                  <a:pt x="545046" y="320040"/>
                </a:lnTo>
                <a:lnTo>
                  <a:pt x="571641" y="332740"/>
                </a:lnTo>
                <a:lnTo>
                  <a:pt x="598049" y="344170"/>
                </a:lnTo>
                <a:lnTo>
                  <a:pt x="623613" y="354330"/>
                </a:lnTo>
                <a:lnTo>
                  <a:pt x="630625" y="356870"/>
                </a:lnTo>
                <a:lnTo>
                  <a:pt x="637239" y="359410"/>
                </a:lnTo>
                <a:lnTo>
                  <a:pt x="643455" y="364490"/>
                </a:lnTo>
                <a:lnTo>
                  <a:pt x="649271" y="368300"/>
                </a:lnTo>
                <a:lnTo>
                  <a:pt x="654566" y="374650"/>
                </a:lnTo>
                <a:lnTo>
                  <a:pt x="659214" y="379730"/>
                </a:lnTo>
                <a:lnTo>
                  <a:pt x="663216" y="386080"/>
                </a:lnTo>
                <a:lnTo>
                  <a:pt x="666573" y="393700"/>
                </a:lnTo>
                <a:lnTo>
                  <a:pt x="668438" y="397510"/>
                </a:lnTo>
                <a:lnTo>
                  <a:pt x="634589" y="397510"/>
                </a:lnTo>
                <a:lnTo>
                  <a:pt x="427236" y="502920"/>
                </a:lnTo>
                <a:close/>
              </a:path>
              <a:path extrusionOk="0" h="836929" w="713740">
                <a:moveTo>
                  <a:pt x="304240" y="370840"/>
                </a:moveTo>
                <a:lnTo>
                  <a:pt x="288833" y="370840"/>
                </a:lnTo>
                <a:lnTo>
                  <a:pt x="273521" y="368300"/>
                </a:lnTo>
                <a:lnTo>
                  <a:pt x="235082" y="342900"/>
                </a:lnTo>
                <a:lnTo>
                  <a:pt x="226762" y="330200"/>
                </a:lnTo>
                <a:lnTo>
                  <a:pt x="263319" y="330200"/>
                </a:lnTo>
                <a:lnTo>
                  <a:pt x="264581" y="331470"/>
                </a:lnTo>
                <a:lnTo>
                  <a:pt x="268920" y="335280"/>
                </a:lnTo>
                <a:lnTo>
                  <a:pt x="278701" y="339090"/>
                </a:lnTo>
                <a:lnTo>
                  <a:pt x="283845" y="340360"/>
                </a:lnTo>
                <a:lnTo>
                  <a:pt x="294640" y="341630"/>
                </a:lnTo>
                <a:lnTo>
                  <a:pt x="383423" y="341630"/>
                </a:lnTo>
                <a:lnTo>
                  <a:pt x="387777" y="349250"/>
                </a:lnTo>
                <a:lnTo>
                  <a:pt x="354170" y="349250"/>
                </a:lnTo>
                <a:lnTo>
                  <a:pt x="347736" y="353060"/>
                </a:lnTo>
                <a:lnTo>
                  <a:pt x="335804" y="359410"/>
                </a:lnTo>
                <a:lnTo>
                  <a:pt x="341220" y="369570"/>
                </a:lnTo>
                <a:lnTo>
                  <a:pt x="305384" y="369570"/>
                </a:lnTo>
                <a:lnTo>
                  <a:pt x="304240" y="370840"/>
                </a:lnTo>
                <a:close/>
              </a:path>
              <a:path extrusionOk="0" h="836929" w="713740">
                <a:moveTo>
                  <a:pt x="423926" y="422910"/>
                </a:moveTo>
                <a:lnTo>
                  <a:pt x="371686" y="422910"/>
                </a:lnTo>
                <a:lnTo>
                  <a:pt x="390041" y="411480"/>
                </a:lnTo>
                <a:lnTo>
                  <a:pt x="354170" y="349250"/>
                </a:lnTo>
                <a:lnTo>
                  <a:pt x="387777" y="349250"/>
                </a:lnTo>
                <a:lnTo>
                  <a:pt x="421155" y="407670"/>
                </a:lnTo>
                <a:lnTo>
                  <a:pt x="422744" y="408940"/>
                </a:lnTo>
                <a:lnTo>
                  <a:pt x="423812" y="411480"/>
                </a:lnTo>
                <a:lnTo>
                  <a:pt x="424901" y="416560"/>
                </a:lnTo>
                <a:lnTo>
                  <a:pt x="424861" y="419100"/>
                </a:lnTo>
                <a:lnTo>
                  <a:pt x="423926" y="422910"/>
                </a:lnTo>
                <a:close/>
              </a:path>
              <a:path extrusionOk="0" h="836929" w="713740">
                <a:moveTo>
                  <a:pt x="369775" y="457200"/>
                </a:moveTo>
                <a:lnTo>
                  <a:pt x="359840" y="457200"/>
                </a:lnTo>
                <a:lnTo>
                  <a:pt x="355501" y="453390"/>
                </a:lnTo>
                <a:lnTo>
                  <a:pt x="322706" y="396240"/>
                </a:lnTo>
                <a:lnTo>
                  <a:pt x="316243" y="384810"/>
                </a:lnTo>
                <a:lnTo>
                  <a:pt x="309824" y="373380"/>
                </a:lnTo>
                <a:lnTo>
                  <a:pt x="309401" y="372110"/>
                </a:lnTo>
                <a:lnTo>
                  <a:pt x="308650" y="370840"/>
                </a:lnTo>
                <a:lnTo>
                  <a:pt x="306494" y="370840"/>
                </a:lnTo>
                <a:lnTo>
                  <a:pt x="305384" y="369570"/>
                </a:lnTo>
                <a:lnTo>
                  <a:pt x="341220" y="369570"/>
                </a:lnTo>
                <a:lnTo>
                  <a:pt x="341897" y="370840"/>
                </a:lnTo>
                <a:lnTo>
                  <a:pt x="371686" y="422910"/>
                </a:lnTo>
                <a:lnTo>
                  <a:pt x="423926" y="422910"/>
                </a:lnTo>
                <a:lnTo>
                  <a:pt x="423614" y="424180"/>
                </a:lnTo>
                <a:lnTo>
                  <a:pt x="422477" y="425450"/>
                </a:lnTo>
                <a:lnTo>
                  <a:pt x="419175" y="429260"/>
                </a:lnTo>
                <a:lnTo>
                  <a:pt x="417197" y="430530"/>
                </a:lnTo>
                <a:lnTo>
                  <a:pt x="414893" y="431800"/>
                </a:lnTo>
                <a:lnTo>
                  <a:pt x="404734" y="438150"/>
                </a:lnTo>
                <a:lnTo>
                  <a:pt x="394900" y="443230"/>
                </a:lnTo>
                <a:lnTo>
                  <a:pt x="385692" y="448310"/>
                </a:lnTo>
                <a:lnTo>
                  <a:pt x="377411" y="453390"/>
                </a:lnTo>
                <a:lnTo>
                  <a:pt x="373767" y="455930"/>
                </a:lnTo>
                <a:lnTo>
                  <a:pt x="369775" y="457200"/>
                </a:lnTo>
                <a:close/>
              </a:path>
              <a:path extrusionOk="0" h="836929" w="713740">
                <a:moveTo>
                  <a:pt x="325023" y="619760"/>
                </a:moveTo>
                <a:lnTo>
                  <a:pt x="291363" y="619760"/>
                </a:lnTo>
                <a:lnTo>
                  <a:pt x="336792" y="528320"/>
                </a:lnTo>
                <a:lnTo>
                  <a:pt x="332647" y="525780"/>
                </a:lnTo>
                <a:lnTo>
                  <a:pt x="318612" y="518160"/>
                </a:lnTo>
                <a:lnTo>
                  <a:pt x="306483" y="513080"/>
                </a:lnTo>
                <a:lnTo>
                  <a:pt x="293417" y="506730"/>
                </a:lnTo>
                <a:lnTo>
                  <a:pt x="261080" y="488950"/>
                </a:lnTo>
                <a:lnTo>
                  <a:pt x="240155" y="478790"/>
                </a:lnTo>
                <a:lnTo>
                  <a:pt x="136519" y="426720"/>
                </a:lnTo>
                <a:lnTo>
                  <a:pt x="122884" y="420370"/>
                </a:lnTo>
                <a:lnTo>
                  <a:pt x="101556" y="408940"/>
                </a:lnTo>
                <a:lnTo>
                  <a:pt x="79421" y="397510"/>
                </a:lnTo>
                <a:lnTo>
                  <a:pt x="145201" y="397510"/>
                </a:lnTo>
                <a:lnTo>
                  <a:pt x="256146" y="453390"/>
                </a:lnTo>
                <a:lnTo>
                  <a:pt x="305053" y="477520"/>
                </a:lnTo>
                <a:lnTo>
                  <a:pt x="336608" y="494030"/>
                </a:lnTo>
                <a:lnTo>
                  <a:pt x="354872" y="502920"/>
                </a:lnTo>
                <a:lnTo>
                  <a:pt x="427236" y="502920"/>
                </a:lnTo>
                <a:lnTo>
                  <a:pt x="377271" y="528320"/>
                </a:lnTo>
                <a:lnTo>
                  <a:pt x="406378" y="586740"/>
                </a:lnTo>
                <a:lnTo>
                  <a:pt x="372879" y="586740"/>
                </a:lnTo>
                <a:lnTo>
                  <a:pt x="372879" y="588010"/>
                </a:lnTo>
                <a:lnTo>
                  <a:pt x="341572" y="588010"/>
                </a:lnTo>
                <a:lnTo>
                  <a:pt x="335070" y="600710"/>
                </a:lnTo>
                <a:lnTo>
                  <a:pt x="328739" y="612140"/>
                </a:lnTo>
                <a:lnTo>
                  <a:pt x="325023" y="619760"/>
                </a:lnTo>
                <a:close/>
              </a:path>
              <a:path extrusionOk="0" h="836929" w="713740">
                <a:moveTo>
                  <a:pt x="486389" y="619760"/>
                </a:moveTo>
                <a:lnTo>
                  <a:pt x="422830" y="619760"/>
                </a:lnTo>
                <a:lnTo>
                  <a:pt x="678515" y="482600"/>
                </a:lnTo>
                <a:lnTo>
                  <a:pt x="634589" y="397510"/>
                </a:lnTo>
                <a:lnTo>
                  <a:pt x="668438" y="397510"/>
                </a:lnTo>
                <a:lnTo>
                  <a:pt x="673413" y="407670"/>
                </a:lnTo>
                <a:lnTo>
                  <a:pt x="680641" y="421640"/>
                </a:lnTo>
                <a:lnTo>
                  <a:pt x="688084" y="435610"/>
                </a:lnTo>
                <a:lnTo>
                  <a:pt x="705200" y="468630"/>
                </a:lnTo>
                <a:lnTo>
                  <a:pt x="708373" y="473710"/>
                </a:lnTo>
                <a:lnTo>
                  <a:pt x="713114" y="485140"/>
                </a:lnTo>
                <a:lnTo>
                  <a:pt x="713231" y="488950"/>
                </a:lnTo>
                <a:lnTo>
                  <a:pt x="713348" y="492760"/>
                </a:lnTo>
                <a:lnTo>
                  <a:pt x="708584" y="499110"/>
                </a:lnTo>
                <a:lnTo>
                  <a:pt x="698331" y="506730"/>
                </a:lnTo>
                <a:lnTo>
                  <a:pt x="680230" y="515620"/>
                </a:lnTo>
                <a:lnTo>
                  <a:pt x="671927" y="520700"/>
                </a:lnTo>
                <a:lnTo>
                  <a:pt x="663599" y="524510"/>
                </a:lnTo>
                <a:lnTo>
                  <a:pt x="655231" y="529590"/>
                </a:lnTo>
                <a:lnTo>
                  <a:pt x="653490" y="529590"/>
                </a:lnTo>
                <a:lnTo>
                  <a:pt x="652150" y="530860"/>
                </a:lnTo>
                <a:lnTo>
                  <a:pt x="650273" y="533400"/>
                </a:lnTo>
                <a:lnTo>
                  <a:pt x="649959" y="535940"/>
                </a:lnTo>
                <a:lnTo>
                  <a:pt x="650270" y="537210"/>
                </a:lnTo>
                <a:lnTo>
                  <a:pt x="650314" y="548640"/>
                </a:lnTo>
                <a:lnTo>
                  <a:pt x="620165" y="548640"/>
                </a:lnTo>
                <a:lnTo>
                  <a:pt x="617523" y="549910"/>
                </a:lnTo>
                <a:lnTo>
                  <a:pt x="486389" y="619760"/>
                </a:lnTo>
                <a:close/>
              </a:path>
              <a:path extrusionOk="0" h="836929" w="713740">
                <a:moveTo>
                  <a:pt x="296472" y="655320"/>
                </a:moveTo>
                <a:lnTo>
                  <a:pt x="290970" y="654050"/>
                </a:lnTo>
                <a:lnTo>
                  <a:pt x="285971" y="651510"/>
                </a:lnTo>
                <a:lnTo>
                  <a:pt x="93662" y="547370"/>
                </a:lnTo>
                <a:lnTo>
                  <a:pt x="156665" y="547370"/>
                </a:lnTo>
                <a:lnTo>
                  <a:pt x="210346" y="576580"/>
                </a:lnTo>
                <a:lnTo>
                  <a:pt x="291363" y="619760"/>
                </a:lnTo>
                <a:lnTo>
                  <a:pt x="325023" y="619760"/>
                </a:lnTo>
                <a:lnTo>
                  <a:pt x="313841" y="642620"/>
                </a:lnTo>
                <a:lnTo>
                  <a:pt x="311771" y="647700"/>
                </a:lnTo>
                <a:lnTo>
                  <a:pt x="307983" y="651510"/>
                </a:lnTo>
                <a:lnTo>
                  <a:pt x="302478" y="654050"/>
                </a:lnTo>
                <a:lnTo>
                  <a:pt x="296472" y="655320"/>
                </a:lnTo>
                <a:close/>
              </a:path>
              <a:path extrusionOk="0" h="836929" w="713740">
                <a:moveTo>
                  <a:pt x="441501" y="798830"/>
                </a:moveTo>
                <a:lnTo>
                  <a:pt x="372975" y="798830"/>
                </a:lnTo>
                <a:lnTo>
                  <a:pt x="616557" y="679450"/>
                </a:lnTo>
                <a:lnTo>
                  <a:pt x="619994" y="678180"/>
                </a:lnTo>
                <a:lnTo>
                  <a:pt x="620509" y="676910"/>
                </a:lnTo>
                <a:lnTo>
                  <a:pt x="620359" y="671830"/>
                </a:lnTo>
                <a:lnTo>
                  <a:pt x="620285" y="624840"/>
                </a:lnTo>
                <a:lnTo>
                  <a:pt x="620165" y="548640"/>
                </a:lnTo>
                <a:lnTo>
                  <a:pt x="650314" y="548640"/>
                </a:lnTo>
                <a:lnTo>
                  <a:pt x="650430" y="588010"/>
                </a:lnTo>
                <a:lnTo>
                  <a:pt x="650506" y="624840"/>
                </a:lnTo>
                <a:lnTo>
                  <a:pt x="650608" y="656590"/>
                </a:lnTo>
                <a:lnTo>
                  <a:pt x="650731" y="680720"/>
                </a:lnTo>
                <a:lnTo>
                  <a:pt x="651182" y="685800"/>
                </a:lnTo>
                <a:lnTo>
                  <a:pt x="650104" y="690880"/>
                </a:lnTo>
                <a:lnTo>
                  <a:pt x="644888" y="699770"/>
                </a:lnTo>
                <a:lnTo>
                  <a:pt x="641269" y="702310"/>
                </a:lnTo>
                <a:lnTo>
                  <a:pt x="636641" y="703580"/>
                </a:lnTo>
                <a:lnTo>
                  <a:pt x="458787" y="789940"/>
                </a:lnTo>
                <a:lnTo>
                  <a:pt x="441501" y="798830"/>
                </a:lnTo>
                <a:close/>
              </a:path>
              <a:path extrusionOk="0" h="836929" w="713740">
                <a:moveTo>
                  <a:pt x="418078" y="655320"/>
                </a:moveTo>
                <a:lnTo>
                  <a:pt x="411650" y="654050"/>
                </a:lnTo>
                <a:lnTo>
                  <a:pt x="406591" y="652780"/>
                </a:lnTo>
                <a:lnTo>
                  <a:pt x="403369" y="647700"/>
                </a:lnTo>
                <a:lnTo>
                  <a:pt x="372879" y="586740"/>
                </a:lnTo>
                <a:lnTo>
                  <a:pt x="406378" y="586740"/>
                </a:lnTo>
                <a:lnTo>
                  <a:pt x="422830" y="619760"/>
                </a:lnTo>
                <a:lnTo>
                  <a:pt x="486389" y="619760"/>
                </a:lnTo>
                <a:lnTo>
                  <a:pt x="429167" y="650240"/>
                </a:lnTo>
                <a:lnTo>
                  <a:pt x="423917" y="654050"/>
                </a:lnTo>
                <a:lnTo>
                  <a:pt x="418078" y="655320"/>
                </a:lnTo>
                <a:close/>
              </a:path>
              <a:path extrusionOk="0" h="836929" w="713740">
                <a:moveTo>
                  <a:pt x="372975" y="798830"/>
                </a:moveTo>
                <a:lnTo>
                  <a:pt x="341593" y="798830"/>
                </a:lnTo>
                <a:lnTo>
                  <a:pt x="341572" y="588010"/>
                </a:lnTo>
                <a:lnTo>
                  <a:pt x="372879" y="588010"/>
                </a:lnTo>
                <a:lnTo>
                  <a:pt x="372975" y="79883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93" name="Google Shape;93;p17"/>
          <p:cNvSpPr/>
          <p:nvPr/>
        </p:nvSpPr>
        <p:spPr>
          <a:xfrm>
            <a:off x="5480819" y="2850442"/>
            <a:ext cx="432435" cy="426720"/>
          </a:xfrm>
          <a:custGeom>
            <a:rect b="b" l="l" r="r" t="t"/>
            <a:pathLst>
              <a:path extrusionOk="0" h="853440" w="864870">
                <a:moveTo>
                  <a:pt x="665784" y="100330"/>
                </a:moveTo>
                <a:lnTo>
                  <a:pt x="571190" y="100330"/>
                </a:lnTo>
                <a:lnTo>
                  <a:pt x="580895" y="99060"/>
                </a:lnTo>
                <a:lnTo>
                  <a:pt x="590601" y="96520"/>
                </a:lnTo>
                <a:lnTo>
                  <a:pt x="685782" y="60960"/>
                </a:lnTo>
                <a:lnTo>
                  <a:pt x="780694" y="22860"/>
                </a:lnTo>
                <a:lnTo>
                  <a:pt x="828175" y="5080"/>
                </a:lnTo>
                <a:lnTo>
                  <a:pt x="846408" y="0"/>
                </a:lnTo>
                <a:lnTo>
                  <a:pt x="857312" y="1270"/>
                </a:lnTo>
                <a:lnTo>
                  <a:pt x="862599" y="10160"/>
                </a:lnTo>
                <a:lnTo>
                  <a:pt x="863981" y="29210"/>
                </a:lnTo>
                <a:lnTo>
                  <a:pt x="863982" y="35560"/>
                </a:lnTo>
                <a:lnTo>
                  <a:pt x="833333" y="35560"/>
                </a:lnTo>
                <a:lnTo>
                  <a:pt x="787837" y="53340"/>
                </a:lnTo>
                <a:lnTo>
                  <a:pt x="743251" y="69850"/>
                </a:lnTo>
                <a:lnTo>
                  <a:pt x="699304" y="87630"/>
                </a:lnTo>
                <a:lnTo>
                  <a:pt x="665784" y="100330"/>
                </a:lnTo>
                <a:close/>
              </a:path>
              <a:path extrusionOk="0" h="853440" w="864870">
                <a:moveTo>
                  <a:pt x="18126" y="741680"/>
                </a:moveTo>
                <a:lnTo>
                  <a:pt x="7675" y="740410"/>
                </a:lnTo>
                <a:lnTo>
                  <a:pt x="2575" y="731520"/>
                </a:lnTo>
                <a:lnTo>
                  <a:pt x="1276" y="713740"/>
                </a:lnTo>
                <a:lnTo>
                  <a:pt x="1164" y="217170"/>
                </a:lnTo>
                <a:lnTo>
                  <a:pt x="1059" y="193040"/>
                </a:lnTo>
                <a:lnTo>
                  <a:pt x="938" y="176530"/>
                </a:lnTo>
                <a:lnTo>
                  <a:pt x="821" y="163830"/>
                </a:lnTo>
                <a:lnTo>
                  <a:pt x="703" y="151130"/>
                </a:lnTo>
                <a:lnTo>
                  <a:pt x="586" y="138430"/>
                </a:lnTo>
                <a:lnTo>
                  <a:pt x="0" y="134620"/>
                </a:lnTo>
                <a:lnTo>
                  <a:pt x="197" y="130810"/>
                </a:lnTo>
                <a:lnTo>
                  <a:pt x="26800" y="100330"/>
                </a:lnTo>
                <a:lnTo>
                  <a:pt x="123942" y="62230"/>
                </a:lnTo>
                <a:lnTo>
                  <a:pt x="172443" y="44450"/>
                </a:lnTo>
                <a:lnTo>
                  <a:pt x="221017" y="25400"/>
                </a:lnTo>
                <a:lnTo>
                  <a:pt x="269754" y="7620"/>
                </a:lnTo>
                <a:lnTo>
                  <a:pt x="282146" y="3810"/>
                </a:lnTo>
                <a:lnTo>
                  <a:pt x="294524" y="2540"/>
                </a:lnTo>
                <a:lnTo>
                  <a:pt x="306886" y="3810"/>
                </a:lnTo>
                <a:lnTo>
                  <a:pt x="319234" y="7620"/>
                </a:lnTo>
                <a:lnTo>
                  <a:pt x="392472" y="35560"/>
                </a:lnTo>
                <a:lnTo>
                  <a:pt x="276901" y="35560"/>
                </a:lnTo>
                <a:lnTo>
                  <a:pt x="187541" y="71120"/>
                </a:lnTo>
                <a:lnTo>
                  <a:pt x="56640" y="120650"/>
                </a:lnTo>
                <a:lnTo>
                  <a:pt x="31254" y="157480"/>
                </a:lnTo>
                <a:lnTo>
                  <a:pt x="31370" y="217170"/>
                </a:lnTo>
                <a:lnTo>
                  <a:pt x="31491" y="259080"/>
                </a:lnTo>
                <a:lnTo>
                  <a:pt x="31596" y="702310"/>
                </a:lnTo>
                <a:lnTo>
                  <a:pt x="124182" y="702310"/>
                </a:lnTo>
                <a:lnTo>
                  <a:pt x="83054" y="718820"/>
                </a:lnTo>
                <a:lnTo>
                  <a:pt x="35573" y="736600"/>
                </a:lnTo>
                <a:lnTo>
                  <a:pt x="18126" y="741680"/>
                </a:lnTo>
                <a:close/>
              </a:path>
              <a:path extrusionOk="0" h="853440" w="864870">
                <a:moveTo>
                  <a:pt x="124182" y="702310"/>
                </a:moveTo>
                <a:lnTo>
                  <a:pt x="39118" y="702310"/>
                </a:lnTo>
                <a:lnTo>
                  <a:pt x="42837" y="701040"/>
                </a:lnTo>
                <a:lnTo>
                  <a:pt x="130598" y="668020"/>
                </a:lnTo>
                <a:lnTo>
                  <a:pt x="174464" y="650240"/>
                </a:lnTo>
                <a:lnTo>
                  <a:pt x="262385" y="617220"/>
                </a:lnTo>
                <a:lnTo>
                  <a:pt x="271872" y="610870"/>
                </a:lnTo>
                <a:lnTo>
                  <a:pt x="276651" y="604520"/>
                </a:lnTo>
                <a:lnTo>
                  <a:pt x="278336" y="595630"/>
                </a:lnTo>
                <a:lnTo>
                  <a:pt x="278410" y="53340"/>
                </a:lnTo>
                <a:lnTo>
                  <a:pt x="277708" y="46990"/>
                </a:lnTo>
                <a:lnTo>
                  <a:pt x="276901" y="35560"/>
                </a:lnTo>
                <a:lnTo>
                  <a:pt x="311292" y="35560"/>
                </a:lnTo>
                <a:lnTo>
                  <a:pt x="310344" y="44450"/>
                </a:lnTo>
                <a:lnTo>
                  <a:pt x="309174" y="48260"/>
                </a:lnTo>
                <a:lnTo>
                  <a:pt x="309051" y="504190"/>
                </a:lnTo>
                <a:lnTo>
                  <a:pt x="308925" y="558800"/>
                </a:lnTo>
                <a:lnTo>
                  <a:pt x="308835" y="590550"/>
                </a:lnTo>
                <a:lnTo>
                  <a:pt x="308238" y="595630"/>
                </a:lnTo>
                <a:lnTo>
                  <a:pt x="309062" y="600710"/>
                </a:lnTo>
                <a:lnTo>
                  <a:pt x="313551" y="608330"/>
                </a:lnTo>
                <a:lnTo>
                  <a:pt x="316818" y="612140"/>
                </a:lnTo>
                <a:lnTo>
                  <a:pt x="321106" y="614680"/>
                </a:lnTo>
                <a:lnTo>
                  <a:pt x="353194" y="614680"/>
                </a:lnTo>
                <a:lnTo>
                  <a:pt x="352222" y="618490"/>
                </a:lnTo>
                <a:lnTo>
                  <a:pt x="351297" y="626110"/>
                </a:lnTo>
                <a:lnTo>
                  <a:pt x="351270" y="633730"/>
                </a:lnTo>
                <a:lnTo>
                  <a:pt x="351629" y="638810"/>
                </a:lnTo>
                <a:lnTo>
                  <a:pt x="352034" y="641350"/>
                </a:lnTo>
                <a:lnTo>
                  <a:pt x="293792" y="641350"/>
                </a:lnTo>
                <a:lnTo>
                  <a:pt x="283469" y="642620"/>
                </a:lnTo>
                <a:lnTo>
                  <a:pt x="273146" y="645160"/>
                </a:lnTo>
                <a:lnTo>
                  <a:pt x="177965" y="680720"/>
                </a:lnTo>
                <a:lnTo>
                  <a:pt x="124182" y="702310"/>
                </a:lnTo>
                <a:close/>
              </a:path>
              <a:path extrusionOk="0" h="853440" w="864870">
                <a:moveTo>
                  <a:pt x="558034" y="463550"/>
                </a:moveTo>
                <a:lnTo>
                  <a:pt x="510159" y="463550"/>
                </a:lnTo>
                <a:lnTo>
                  <a:pt x="525721" y="449580"/>
                </a:lnTo>
                <a:lnTo>
                  <a:pt x="533519" y="443230"/>
                </a:lnTo>
                <a:lnTo>
                  <a:pt x="550702" y="427990"/>
                </a:lnTo>
                <a:lnTo>
                  <a:pt x="555381" y="424180"/>
                </a:lnTo>
                <a:lnTo>
                  <a:pt x="555362" y="363220"/>
                </a:lnTo>
                <a:lnTo>
                  <a:pt x="555236" y="217170"/>
                </a:lnTo>
                <a:lnTo>
                  <a:pt x="555018" y="146050"/>
                </a:lnTo>
                <a:lnTo>
                  <a:pt x="536431" y="124460"/>
                </a:lnTo>
                <a:lnTo>
                  <a:pt x="494128" y="106680"/>
                </a:lnTo>
                <a:lnTo>
                  <a:pt x="311292" y="35560"/>
                </a:lnTo>
                <a:lnTo>
                  <a:pt x="392472" y="35560"/>
                </a:lnTo>
                <a:lnTo>
                  <a:pt x="551778" y="96520"/>
                </a:lnTo>
                <a:lnTo>
                  <a:pt x="561484" y="99060"/>
                </a:lnTo>
                <a:lnTo>
                  <a:pt x="571190" y="100330"/>
                </a:lnTo>
                <a:lnTo>
                  <a:pt x="665784" y="100330"/>
                </a:lnTo>
                <a:lnTo>
                  <a:pt x="612253" y="120650"/>
                </a:lnTo>
                <a:lnTo>
                  <a:pt x="585617" y="149860"/>
                </a:lnTo>
                <a:lnTo>
                  <a:pt x="585437" y="153670"/>
                </a:lnTo>
                <a:lnTo>
                  <a:pt x="586051" y="158750"/>
                </a:lnTo>
                <a:lnTo>
                  <a:pt x="586172" y="182880"/>
                </a:lnTo>
                <a:lnTo>
                  <a:pt x="586296" y="208280"/>
                </a:lnTo>
                <a:lnTo>
                  <a:pt x="586419" y="243840"/>
                </a:lnTo>
                <a:lnTo>
                  <a:pt x="586544" y="293370"/>
                </a:lnTo>
                <a:lnTo>
                  <a:pt x="586636" y="397510"/>
                </a:lnTo>
                <a:lnTo>
                  <a:pt x="632936" y="397510"/>
                </a:lnTo>
                <a:lnTo>
                  <a:pt x="589221" y="435610"/>
                </a:lnTo>
                <a:lnTo>
                  <a:pt x="586648" y="438150"/>
                </a:lnTo>
                <a:lnTo>
                  <a:pt x="563271" y="458470"/>
                </a:lnTo>
                <a:lnTo>
                  <a:pt x="558034" y="463550"/>
                </a:lnTo>
                <a:close/>
              </a:path>
              <a:path extrusionOk="0" h="853440" w="864870">
                <a:moveTo>
                  <a:pt x="839909" y="632460"/>
                </a:moveTo>
                <a:lnTo>
                  <a:pt x="774917" y="632460"/>
                </a:lnTo>
                <a:lnTo>
                  <a:pt x="833790" y="594360"/>
                </a:lnTo>
                <a:lnTo>
                  <a:pt x="833603" y="593090"/>
                </a:lnTo>
                <a:lnTo>
                  <a:pt x="833310" y="593090"/>
                </a:lnTo>
                <a:lnTo>
                  <a:pt x="833123" y="591820"/>
                </a:lnTo>
                <a:lnTo>
                  <a:pt x="833662" y="588010"/>
                </a:lnTo>
                <a:lnTo>
                  <a:pt x="833931" y="585470"/>
                </a:lnTo>
                <a:lnTo>
                  <a:pt x="833823" y="561340"/>
                </a:lnTo>
                <a:lnTo>
                  <a:pt x="833702" y="538480"/>
                </a:lnTo>
                <a:lnTo>
                  <a:pt x="833581" y="510540"/>
                </a:lnTo>
                <a:lnTo>
                  <a:pt x="833459" y="478790"/>
                </a:lnTo>
                <a:lnTo>
                  <a:pt x="833333" y="35560"/>
                </a:lnTo>
                <a:lnTo>
                  <a:pt x="863982" y="35560"/>
                </a:lnTo>
                <a:lnTo>
                  <a:pt x="864109" y="502920"/>
                </a:lnTo>
                <a:lnTo>
                  <a:pt x="864233" y="565150"/>
                </a:lnTo>
                <a:lnTo>
                  <a:pt x="864280" y="605790"/>
                </a:lnTo>
                <a:lnTo>
                  <a:pt x="845896" y="628650"/>
                </a:lnTo>
                <a:lnTo>
                  <a:pt x="839909" y="632460"/>
                </a:lnTo>
                <a:close/>
              </a:path>
              <a:path extrusionOk="0" h="853440" w="864870">
                <a:moveTo>
                  <a:pt x="353194" y="614680"/>
                </a:moveTo>
                <a:lnTo>
                  <a:pt x="321106" y="614680"/>
                </a:lnTo>
                <a:lnTo>
                  <a:pt x="324770" y="599440"/>
                </a:lnTo>
                <a:lnTo>
                  <a:pt x="330728" y="585470"/>
                </a:lnTo>
                <a:lnTo>
                  <a:pt x="338982" y="572770"/>
                </a:lnTo>
                <a:lnTo>
                  <a:pt x="349530" y="561340"/>
                </a:lnTo>
                <a:lnTo>
                  <a:pt x="349497" y="124460"/>
                </a:lnTo>
                <a:lnTo>
                  <a:pt x="364484" y="110490"/>
                </a:lnTo>
                <a:lnTo>
                  <a:pt x="372055" y="110490"/>
                </a:lnTo>
                <a:lnTo>
                  <a:pt x="374609" y="111760"/>
                </a:lnTo>
                <a:lnTo>
                  <a:pt x="377078" y="111760"/>
                </a:lnTo>
                <a:lnTo>
                  <a:pt x="390397" y="118110"/>
                </a:lnTo>
                <a:lnTo>
                  <a:pt x="415765" y="129540"/>
                </a:lnTo>
                <a:lnTo>
                  <a:pt x="471679" y="153670"/>
                </a:lnTo>
                <a:lnTo>
                  <a:pt x="384658" y="153670"/>
                </a:lnTo>
                <a:lnTo>
                  <a:pt x="384658" y="538480"/>
                </a:lnTo>
                <a:lnTo>
                  <a:pt x="488012" y="538480"/>
                </a:lnTo>
                <a:lnTo>
                  <a:pt x="490017" y="543560"/>
                </a:lnTo>
                <a:lnTo>
                  <a:pt x="456105" y="543560"/>
                </a:lnTo>
                <a:lnTo>
                  <a:pt x="419751" y="558800"/>
                </a:lnTo>
                <a:lnTo>
                  <a:pt x="402113" y="565150"/>
                </a:lnTo>
                <a:lnTo>
                  <a:pt x="365966" y="589280"/>
                </a:lnTo>
                <a:lnTo>
                  <a:pt x="354166" y="610870"/>
                </a:lnTo>
                <a:lnTo>
                  <a:pt x="353194" y="614680"/>
                </a:lnTo>
                <a:close/>
              </a:path>
              <a:path extrusionOk="0" h="853440" w="864870">
                <a:moveTo>
                  <a:pt x="89150" y="217170"/>
                </a:moveTo>
                <a:lnTo>
                  <a:pt x="82273" y="217170"/>
                </a:lnTo>
                <a:lnTo>
                  <a:pt x="80113" y="215900"/>
                </a:lnTo>
                <a:lnTo>
                  <a:pt x="76075" y="213360"/>
                </a:lnTo>
                <a:lnTo>
                  <a:pt x="74349" y="212090"/>
                </a:lnTo>
                <a:lnTo>
                  <a:pt x="71481" y="208280"/>
                </a:lnTo>
                <a:lnTo>
                  <a:pt x="70446" y="205740"/>
                </a:lnTo>
                <a:lnTo>
                  <a:pt x="69811" y="204470"/>
                </a:lnTo>
                <a:lnTo>
                  <a:pt x="69256" y="201930"/>
                </a:lnTo>
                <a:lnTo>
                  <a:pt x="69136" y="199390"/>
                </a:lnTo>
                <a:lnTo>
                  <a:pt x="69765" y="195580"/>
                </a:lnTo>
                <a:lnTo>
                  <a:pt x="70493" y="193040"/>
                </a:lnTo>
                <a:lnTo>
                  <a:pt x="72774" y="189230"/>
                </a:lnTo>
                <a:lnTo>
                  <a:pt x="74246" y="186690"/>
                </a:lnTo>
                <a:lnTo>
                  <a:pt x="77853" y="184150"/>
                </a:lnTo>
                <a:lnTo>
                  <a:pt x="79860" y="182880"/>
                </a:lnTo>
                <a:lnTo>
                  <a:pt x="82070" y="182880"/>
                </a:lnTo>
                <a:lnTo>
                  <a:pt x="206296" y="137160"/>
                </a:lnTo>
                <a:lnTo>
                  <a:pt x="208539" y="135890"/>
                </a:lnTo>
                <a:lnTo>
                  <a:pt x="210812" y="135890"/>
                </a:lnTo>
                <a:lnTo>
                  <a:pt x="215418" y="137160"/>
                </a:lnTo>
                <a:lnTo>
                  <a:pt x="217579" y="137160"/>
                </a:lnTo>
                <a:lnTo>
                  <a:pt x="221617" y="139700"/>
                </a:lnTo>
                <a:lnTo>
                  <a:pt x="223344" y="140970"/>
                </a:lnTo>
                <a:lnTo>
                  <a:pt x="226210" y="144780"/>
                </a:lnTo>
                <a:lnTo>
                  <a:pt x="227244" y="147320"/>
                </a:lnTo>
                <a:lnTo>
                  <a:pt x="227878" y="148590"/>
                </a:lnTo>
                <a:lnTo>
                  <a:pt x="228435" y="151130"/>
                </a:lnTo>
                <a:lnTo>
                  <a:pt x="228556" y="153670"/>
                </a:lnTo>
                <a:lnTo>
                  <a:pt x="227929" y="157480"/>
                </a:lnTo>
                <a:lnTo>
                  <a:pt x="227202" y="160020"/>
                </a:lnTo>
                <a:lnTo>
                  <a:pt x="224923" y="163830"/>
                </a:lnTo>
                <a:lnTo>
                  <a:pt x="223452" y="166370"/>
                </a:lnTo>
                <a:lnTo>
                  <a:pt x="219846" y="168910"/>
                </a:lnTo>
                <a:lnTo>
                  <a:pt x="217840" y="170180"/>
                </a:lnTo>
                <a:lnTo>
                  <a:pt x="215631" y="170180"/>
                </a:lnTo>
                <a:lnTo>
                  <a:pt x="91393" y="215900"/>
                </a:lnTo>
                <a:lnTo>
                  <a:pt x="89150" y="217170"/>
                </a:lnTo>
                <a:close/>
              </a:path>
              <a:path extrusionOk="0" h="853440" w="864870">
                <a:moveTo>
                  <a:pt x="650297" y="217170"/>
                </a:moveTo>
                <a:lnTo>
                  <a:pt x="643419" y="217170"/>
                </a:lnTo>
                <a:lnTo>
                  <a:pt x="641259" y="215900"/>
                </a:lnTo>
                <a:lnTo>
                  <a:pt x="637221" y="213360"/>
                </a:lnTo>
                <a:lnTo>
                  <a:pt x="635495" y="212090"/>
                </a:lnTo>
                <a:lnTo>
                  <a:pt x="632627" y="208280"/>
                </a:lnTo>
                <a:lnTo>
                  <a:pt x="631592" y="205740"/>
                </a:lnTo>
                <a:lnTo>
                  <a:pt x="630957" y="204470"/>
                </a:lnTo>
                <a:lnTo>
                  <a:pt x="630400" y="201930"/>
                </a:lnTo>
                <a:lnTo>
                  <a:pt x="630279" y="199390"/>
                </a:lnTo>
                <a:lnTo>
                  <a:pt x="630908" y="195580"/>
                </a:lnTo>
                <a:lnTo>
                  <a:pt x="631635" y="193040"/>
                </a:lnTo>
                <a:lnTo>
                  <a:pt x="633917" y="189230"/>
                </a:lnTo>
                <a:lnTo>
                  <a:pt x="635389" y="186690"/>
                </a:lnTo>
                <a:lnTo>
                  <a:pt x="638998" y="184150"/>
                </a:lnTo>
                <a:lnTo>
                  <a:pt x="641005" y="182880"/>
                </a:lnTo>
                <a:lnTo>
                  <a:pt x="643216" y="182880"/>
                </a:lnTo>
                <a:lnTo>
                  <a:pt x="767442" y="137160"/>
                </a:lnTo>
                <a:lnTo>
                  <a:pt x="769684" y="135890"/>
                </a:lnTo>
                <a:lnTo>
                  <a:pt x="771955" y="135890"/>
                </a:lnTo>
                <a:lnTo>
                  <a:pt x="776555" y="137160"/>
                </a:lnTo>
                <a:lnTo>
                  <a:pt x="778714" y="137160"/>
                </a:lnTo>
                <a:lnTo>
                  <a:pt x="782746" y="139700"/>
                </a:lnTo>
                <a:lnTo>
                  <a:pt x="784470" y="140970"/>
                </a:lnTo>
                <a:lnTo>
                  <a:pt x="787334" y="144780"/>
                </a:lnTo>
                <a:lnTo>
                  <a:pt x="788367" y="147320"/>
                </a:lnTo>
                <a:lnTo>
                  <a:pt x="789001" y="148590"/>
                </a:lnTo>
                <a:lnTo>
                  <a:pt x="789558" y="151130"/>
                </a:lnTo>
                <a:lnTo>
                  <a:pt x="789680" y="153670"/>
                </a:lnTo>
                <a:lnTo>
                  <a:pt x="789054" y="157480"/>
                </a:lnTo>
                <a:lnTo>
                  <a:pt x="788328" y="160020"/>
                </a:lnTo>
                <a:lnTo>
                  <a:pt x="786052" y="163830"/>
                </a:lnTo>
                <a:lnTo>
                  <a:pt x="784582" y="166370"/>
                </a:lnTo>
                <a:lnTo>
                  <a:pt x="780978" y="168910"/>
                </a:lnTo>
                <a:lnTo>
                  <a:pt x="778973" y="170180"/>
                </a:lnTo>
                <a:lnTo>
                  <a:pt x="776765" y="170180"/>
                </a:lnTo>
                <a:lnTo>
                  <a:pt x="652539" y="215900"/>
                </a:lnTo>
                <a:lnTo>
                  <a:pt x="650297" y="217170"/>
                </a:lnTo>
                <a:close/>
              </a:path>
              <a:path extrusionOk="0" h="853440" w="864870">
                <a:moveTo>
                  <a:pt x="488012" y="538480"/>
                </a:moveTo>
                <a:lnTo>
                  <a:pt x="384658" y="538480"/>
                </a:lnTo>
                <a:lnTo>
                  <a:pt x="406676" y="529590"/>
                </a:lnTo>
                <a:lnTo>
                  <a:pt x="429002" y="521970"/>
                </a:lnTo>
                <a:lnTo>
                  <a:pt x="441559" y="516890"/>
                </a:lnTo>
                <a:lnTo>
                  <a:pt x="453431" y="510540"/>
                </a:lnTo>
                <a:lnTo>
                  <a:pt x="464620" y="502920"/>
                </a:lnTo>
                <a:lnTo>
                  <a:pt x="475125" y="494030"/>
                </a:lnTo>
                <a:lnTo>
                  <a:pt x="475125" y="191770"/>
                </a:lnTo>
                <a:lnTo>
                  <a:pt x="474341" y="191770"/>
                </a:lnTo>
                <a:lnTo>
                  <a:pt x="384658" y="153670"/>
                </a:lnTo>
                <a:lnTo>
                  <a:pt x="471679" y="153670"/>
                </a:lnTo>
                <a:lnTo>
                  <a:pt x="495221" y="163830"/>
                </a:lnTo>
                <a:lnTo>
                  <a:pt x="497303" y="163830"/>
                </a:lnTo>
                <a:lnTo>
                  <a:pt x="499279" y="165100"/>
                </a:lnTo>
                <a:lnTo>
                  <a:pt x="503019" y="166370"/>
                </a:lnTo>
                <a:lnTo>
                  <a:pt x="504649" y="167640"/>
                </a:lnTo>
                <a:lnTo>
                  <a:pt x="507430" y="170180"/>
                </a:lnTo>
                <a:lnTo>
                  <a:pt x="508481" y="172720"/>
                </a:lnTo>
                <a:lnTo>
                  <a:pt x="509905" y="176530"/>
                </a:lnTo>
                <a:lnTo>
                  <a:pt x="510227" y="177800"/>
                </a:lnTo>
                <a:lnTo>
                  <a:pt x="510159" y="463550"/>
                </a:lnTo>
                <a:lnTo>
                  <a:pt x="558034" y="463550"/>
                </a:lnTo>
                <a:lnTo>
                  <a:pt x="555416" y="466090"/>
                </a:lnTo>
                <a:lnTo>
                  <a:pt x="553298" y="467360"/>
                </a:lnTo>
                <a:lnTo>
                  <a:pt x="551205" y="469900"/>
                </a:lnTo>
                <a:lnTo>
                  <a:pt x="549099" y="471170"/>
                </a:lnTo>
                <a:lnTo>
                  <a:pt x="506006" y="509270"/>
                </a:lnTo>
                <a:lnTo>
                  <a:pt x="505047" y="509270"/>
                </a:lnTo>
                <a:lnTo>
                  <a:pt x="504017" y="510540"/>
                </a:lnTo>
                <a:lnTo>
                  <a:pt x="502847" y="511810"/>
                </a:lnTo>
                <a:lnTo>
                  <a:pt x="501538" y="513080"/>
                </a:lnTo>
                <a:lnTo>
                  <a:pt x="497268" y="515620"/>
                </a:lnTo>
                <a:lnTo>
                  <a:pt x="493022" y="519430"/>
                </a:lnTo>
                <a:lnTo>
                  <a:pt x="483500" y="528320"/>
                </a:lnTo>
                <a:lnTo>
                  <a:pt x="487009" y="535940"/>
                </a:lnTo>
                <a:lnTo>
                  <a:pt x="488012" y="538480"/>
                </a:lnTo>
                <a:close/>
              </a:path>
              <a:path extrusionOk="0" h="853440" w="864870">
                <a:moveTo>
                  <a:pt x="89150" y="316230"/>
                </a:moveTo>
                <a:lnTo>
                  <a:pt x="86877" y="316230"/>
                </a:lnTo>
                <a:lnTo>
                  <a:pt x="82272" y="314960"/>
                </a:lnTo>
                <a:lnTo>
                  <a:pt x="80111" y="314960"/>
                </a:lnTo>
                <a:lnTo>
                  <a:pt x="69811" y="302260"/>
                </a:lnTo>
                <a:lnTo>
                  <a:pt x="69249" y="300990"/>
                </a:lnTo>
                <a:lnTo>
                  <a:pt x="69124" y="298450"/>
                </a:lnTo>
                <a:lnTo>
                  <a:pt x="69747" y="293370"/>
                </a:lnTo>
                <a:lnTo>
                  <a:pt x="70474" y="292100"/>
                </a:lnTo>
                <a:lnTo>
                  <a:pt x="72755" y="287020"/>
                </a:lnTo>
                <a:lnTo>
                  <a:pt x="206296" y="234950"/>
                </a:lnTo>
                <a:lnTo>
                  <a:pt x="215437" y="234950"/>
                </a:lnTo>
                <a:lnTo>
                  <a:pt x="217601" y="236220"/>
                </a:lnTo>
                <a:lnTo>
                  <a:pt x="221641" y="238760"/>
                </a:lnTo>
                <a:lnTo>
                  <a:pt x="223366" y="240030"/>
                </a:lnTo>
                <a:lnTo>
                  <a:pt x="226225" y="243840"/>
                </a:lnTo>
                <a:lnTo>
                  <a:pt x="227253" y="245110"/>
                </a:lnTo>
                <a:lnTo>
                  <a:pt x="227878" y="247650"/>
                </a:lnTo>
                <a:lnTo>
                  <a:pt x="228435" y="250190"/>
                </a:lnTo>
                <a:lnTo>
                  <a:pt x="228556" y="252730"/>
                </a:lnTo>
                <a:lnTo>
                  <a:pt x="227929" y="256540"/>
                </a:lnTo>
                <a:lnTo>
                  <a:pt x="227202" y="259080"/>
                </a:lnTo>
                <a:lnTo>
                  <a:pt x="224923" y="262890"/>
                </a:lnTo>
                <a:lnTo>
                  <a:pt x="223452" y="264160"/>
                </a:lnTo>
                <a:lnTo>
                  <a:pt x="219846" y="267970"/>
                </a:lnTo>
                <a:lnTo>
                  <a:pt x="217840" y="267970"/>
                </a:lnTo>
                <a:lnTo>
                  <a:pt x="215631" y="269240"/>
                </a:lnTo>
                <a:lnTo>
                  <a:pt x="91393" y="314960"/>
                </a:lnTo>
                <a:lnTo>
                  <a:pt x="89150" y="316230"/>
                </a:lnTo>
                <a:close/>
              </a:path>
              <a:path extrusionOk="0" h="853440" w="864870">
                <a:moveTo>
                  <a:pt x="95139" y="410210"/>
                </a:moveTo>
                <a:lnTo>
                  <a:pt x="92866" y="410210"/>
                </a:lnTo>
                <a:lnTo>
                  <a:pt x="88260" y="408940"/>
                </a:lnTo>
                <a:lnTo>
                  <a:pt x="86099" y="408940"/>
                </a:lnTo>
                <a:lnTo>
                  <a:pt x="75800" y="396240"/>
                </a:lnTo>
                <a:lnTo>
                  <a:pt x="75240" y="394970"/>
                </a:lnTo>
                <a:lnTo>
                  <a:pt x="75117" y="392430"/>
                </a:lnTo>
                <a:lnTo>
                  <a:pt x="75742" y="387350"/>
                </a:lnTo>
                <a:lnTo>
                  <a:pt x="76469" y="386080"/>
                </a:lnTo>
                <a:lnTo>
                  <a:pt x="78751" y="381000"/>
                </a:lnTo>
                <a:lnTo>
                  <a:pt x="212320" y="328930"/>
                </a:lnTo>
                <a:lnTo>
                  <a:pt x="221452" y="328930"/>
                </a:lnTo>
                <a:lnTo>
                  <a:pt x="223615" y="330200"/>
                </a:lnTo>
                <a:lnTo>
                  <a:pt x="227659" y="332740"/>
                </a:lnTo>
                <a:lnTo>
                  <a:pt x="229387" y="334010"/>
                </a:lnTo>
                <a:lnTo>
                  <a:pt x="232257" y="337820"/>
                </a:lnTo>
                <a:lnTo>
                  <a:pt x="233292" y="339090"/>
                </a:lnTo>
                <a:lnTo>
                  <a:pt x="233925" y="341630"/>
                </a:lnTo>
                <a:lnTo>
                  <a:pt x="234482" y="344170"/>
                </a:lnTo>
                <a:lnTo>
                  <a:pt x="234604" y="345440"/>
                </a:lnTo>
                <a:lnTo>
                  <a:pt x="233976" y="350520"/>
                </a:lnTo>
                <a:lnTo>
                  <a:pt x="233250" y="353060"/>
                </a:lnTo>
                <a:lnTo>
                  <a:pt x="230971" y="356870"/>
                </a:lnTo>
                <a:lnTo>
                  <a:pt x="229499" y="358140"/>
                </a:lnTo>
                <a:lnTo>
                  <a:pt x="225893" y="361950"/>
                </a:lnTo>
                <a:lnTo>
                  <a:pt x="223887" y="361950"/>
                </a:lnTo>
                <a:lnTo>
                  <a:pt x="221678" y="363220"/>
                </a:lnTo>
                <a:lnTo>
                  <a:pt x="97382" y="408940"/>
                </a:lnTo>
                <a:lnTo>
                  <a:pt x="95139" y="410210"/>
                </a:lnTo>
                <a:close/>
              </a:path>
              <a:path extrusionOk="0" h="853440" w="864870">
                <a:moveTo>
                  <a:pt x="632936" y="397510"/>
                </a:moveTo>
                <a:lnTo>
                  <a:pt x="586636" y="397510"/>
                </a:lnTo>
                <a:lnTo>
                  <a:pt x="658224" y="335280"/>
                </a:lnTo>
                <a:lnTo>
                  <a:pt x="679237" y="388620"/>
                </a:lnTo>
                <a:lnTo>
                  <a:pt x="645006" y="388620"/>
                </a:lnTo>
                <a:lnTo>
                  <a:pt x="643146" y="389890"/>
                </a:lnTo>
                <a:lnTo>
                  <a:pt x="641625" y="389890"/>
                </a:lnTo>
                <a:lnTo>
                  <a:pt x="640222" y="391160"/>
                </a:lnTo>
                <a:lnTo>
                  <a:pt x="632936" y="397510"/>
                </a:lnTo>
                <a:close/>
              </a:path>
              <a:path extrusionOk="0" h="853440" w="864870">
                <a:moveTo>
                  <a:pt x="792009" y="662940"/>
                </a:moveTo>
                <a:lnTo>
                  <a:pt x="543244" y="662940"/>
                </a:lnTo>
                <a:lnTo>
                  <a:pt x="546303" y="661670"/>
                </a:lnTo>
                <a:lnTo>
                  <a:pt x="555076" y="661670"/>
                </a:lnTo>
                <a:lnTo>
                  <a:pt x="586542" y="660400"/>
                </a:lnTo>
                <a:lnTo>
                  <a:pt x="612448" y="660400"/>
                </a:lnTo>
                <a:lnTo>
                  <a:pt x="638381" y="659130"/>
                </a:lnTo>
                <a:lnTo>
                  <a:pt x="690298" y="657860"/>
                </a:lnTo>
                <a:lnTo>
                  <a:pt x="712289" y="656590"/>
                </a:lnTo>
                <a:lnTo>
                  <a:pt x="730930" y="656590"/>
                </a:lnTo>
                <a:lnTo>
                  <a:pt x="750282" y="655320"/>
                </a:lnTo>
                <a:lnTo>
                  <a:pt x="745732" y="643890"/>
                </a:lnTo>
                <a:lnTo>
                  <a:pt x="728615" y="600710"/>
                </a:lnTo>
                <a:lnTo>
                  <a:pt x="663956" y="435610"/>
                </a:lnTo>
                <a:lnTo>
                  <a:pt x="645006" y="388620"/>
                </a:lnTo>
                <a:lnTo>
                  <a:pt x="679237" y="388620"/>
                </a:lnTo>
                <a:lnTo>
                  <a:pt x="701250" y="444500"/>
                </a:lnTo>
                <a:lnTo>
                  <a:pt x="708141" y="462280"/>
                </a:lnTo>
                <a:lnTo>
                  <a:pt x="711564" y="471170"/>
                </a:lnTo>
                <a:lnTo>
                  <a:pt x="774917" y="632460"/>
                </a:lnTo>
                <a:lnTo>
                  <a:pt x="839909" y="632460"/>
                </a:lnTo>
                <a:lnTo>
                  <a:pt x="792009" y="662940"/>
                </a:lnTo>
                <a:close/>
              </a:path>
              <a:path extrusionOk="0" h="853440" w="864870">
                <a:moveTo>
                  <a:pt x="95139" y="556260"/>
                </a:moveTo>
                <a:lnTo>
                  <a:pt x="92867" y="556260"/>
                </a:lnTo>
                <a:lnTo>
                  <a:pt x="88262" y="554990"/>
                </a:lnTo>
                <a:lnTo>
                  <a:pt x="86102" y="554990"/>
                </a:lnTo>
                <a:lnTo>
                  <a:pt x="75800" y="542290"/>
                </a:lnTo>
                <a:lnTo>
                  <a:pt x="75243" y="541020"/>
                </a:lnTo>
                <a:lnTo>
                  <a:pt x="75122" y="538480"/>
                </a:lnTo>
                <a:lnTo>
                  <a:pt x="75751" y="533400"/>
                </a:lnTo>
                <a:lnTo>
                  <a:pt x="76478" y="532130"/>
                </a:lnTo>
                <a:lnTo>
                  <a:pt x="78759" y="527050"/>
                </a:lnTo>
                <a:lnTo>
                  <a:pt x="212285" y="474980"/>
                </a:lnTo>
                <a:lnTo>
                  <a:pt x="221407" y="474980"/>
                </a:lnTo>
                <a:lnTo>
                  <a:pt x="223568" y="476250"/>
                </a:lnTo>
                <a:lnTo>
                  <a:pt x="227606" y="478790"/>
                </a:lnTo>
                <a:lnTo>
                  <a:pt x="229333" y="480060"/>
                </a:lnTo>
                <a:lnTo>
                  <a:pt x="232199" y="483870"/>
                </a:lnTo>
                <a:lnTo>
                  <a:pt x="233233" y="485140"/>
                </a:lnTo>
                <a:lnTo>
                  <a:pt x="233867" y="487680"/>
                </a:lnTo>
                <a:lnTo>
                  <a:pt x="234424" y="490220"/>
                </a:lnTo>
                <a:lnTo>
                  <a:pt x="234547" y="491490"/>
                </a:lnTo>
                <a:lnTo>
                  <a:pt x="233926" y="496570"/>
                </a:lnTo>
                <a:lnTo>
                  <a:pt x="233204" y="499110"/>
                </a:lnTo>
                <a:lnTo>
                  <a:pt x="230937" y="502920"/>
                </a:lnTo>
                <a:lnTo>
                  <a:pt x="229472" y="504190"/>
                </a:lnTo>
                <a:lnTo>
                  <a:pt x="225881" y="508000"/>
                </a:lnTo>
                <a:lnTo>
                  <a:pt x="223881" y="508000"/>
                </a:lnTo>
                <a:lnTo>
                  <a:pt x="221678" y="509270"/>
                </a:lnTo>
                <a:lnTo>
                  <a:pt x="97382" y="554990"/>
                </a:lnTo>
                <a:lnTo>
                  <a:pt x="95139" y="556260"/>
                </a:lnTo>
                <a:close/>
              </a:path>
              <a:path extrusionOk="0" h="853440" w="864870">
                <a:moveTo>
                  <a:pt x="515165" y="698500"/>
                </a:moveTo>
                <a:lnTo>
                  <a:pt x="416287" y="698500"/>
                </a:lnTo>
                <a:lnTo>
                  <a:pt x="422896" y="697230"/>
                </a:lnTo>
                <a:lnTo>
                  <a:pt x="440080" y="693420"/>
                </a:lnTo>
                <a:lnTo>
                  <a:pt x="485103" y="678180"/>
                </a:lnTo>
                <a:lnTo>
                  <a:pt x="499257" y="673100"/>
                </a:lnTo>
                <a:lnTo>
                  <a:pt x="506404" y="671830"/>
                </a:lnTo>
                <a:lnTo>
                  <a:pt x="456105" y="543560"/>
                </a:lnTo>
                <a:lnTo>
                  <a:pt x="490017" y="543560"/>
                </a:lnTo>
                <a:lnTo>
                  <a:pt x="510066" y="594360"/>
                </a:lnTo>
                <a:lnTo>
                  <a:pt x="521532" y="623570"/>
                </a:lnTo>
                <a:lnTo>
                  <a:pt x="532851" y="652780"/>
                </a:lnTo>
                <a:lnTo>
                  <a:pt x="533537" y="656590"/>
                </a:lnTo>
                <a:lnTo>
                  <a:pt x="535186" y="659130"/>
                </a:lnTo>
                <a:lnTo>
                  <a:pt x="540408" y="661670"/>
                </a:lnTo>
                <a:lnTo>
                  <a:pt x="543244" y="662940"/>
                </a:lnTo>
                <a:lnTo>
                  <a:pt x="792009" y="662940"/>
                </a:lnTo>
                <a:lnTo>
                  <a:pt x="788018" y="665480"/>
                </a:lnTo>
                <a:lnTo>
                  <a:pt x="790252" y="670560"/>
                </a:lnTo>
                <a:lnTo>
                  <a:pt x="794779" y="681990"/>
                </a:lnTo>
                <a:lnTo>
                  <a:pt x="667971" y="689610"/>
                </a:lnTo>
                <a:lnTo>
                  <a:pt x="624781" y="690880"/>
                </a:lnTo>
                <a:lnTo>
                  <a:pt x="605612" y="692150"/>
                </a:lnTo>
                <a:lnTo>
                  <a:pt x="586519" y="692150"/>
                </a:lnTo>
                <a:lnTo>
                  <a:pt x="554936" y="693420"/>
                </a:lnTo>
                <a:lnTo>
                  <a:pt x="534267" y="693420"/>
                </a:lnTo>
                <a:lnTo>
                  <a:pt x="531187" y="694690"/>
                </a:lnTo>
                <a:lnTo>
                  <a:pt x="528149" y="694690"/>
                </a:lnTo>
                <a:lnTo>
                  <a:pt x="524043" y="695960"/>
                </a:lnTo>
                <a:lnTo>
                  <a:pt x="519715" y="697230"/>
                </a:lnTo>
                <a:lnTo>
                  <a:pt x="515165" y="698500"/>
                </a:lnTo>
                <a:close/>
              </a:path>
              <a:path extrusionOk="0" h="853440" w="864870">
                <a:moveTo>
                  <a:pt x="415141" y="730250"/>
                </a:moveTo>
                <a:lnTo>
                  <a:pt x="409542" y="730250"/>
                </a:lnTo>
                <a:lnTo>
                  <a:pt x="387631" y="725170"/>
                </a:lnTo>
                <a:lnTo>
                  <a:pt x="349472" y="702310"/>
                </a:lnTo>
                <a:lnTo>
                  <a:pt x="338436" y="689610"/>
                </a:lnTo>
                <a:lnTo>
                  <a:pt x="335269" y="685800"/>
                </a:lnTo>
                <a:lnTo>
                  <a:pt x="321223" y="648970"/>
                </a:lnTo>
                <a:lnTo>
                  <a:pt x="321081" y="648970"/>
                </a:lnTo>
                <a:lnTo>
                  <a:pt x="320989" y="647700"/>
                </a:lnTo>
                <a:lnTo>
                  <a:pt x="318766" y="646430"/>
                </a:lnTo>
                <a:lnTo>
                  <a:pt x="316661" y="646430"/>
                </a:lnTo>
                <a:lnTo>
                  <a:pt x="314438" y="645160"/>
                </a:lnTo>
                <a:lnTo>
                  <a:pt x="304115" y="642620"/>
                </a:lnTo>
                <a:lnTo>
                  <a:pt x="293792" y="641350"/>
                </a:lnTo>
                <a:lnTo>
                  <a:pt x="352034" y="641350"/>
                </a:lnTo>
                <a:lnTo>
                  <a:pt x="352642" y="645160"/>
                </a:lnTo>
                <a:lnTo>
                  <a:pt x="354221" y="651510"/>
                </a:lnTo>
                <a:lnTo>
                  <a:pt x="355283" y="655320"/>
                </a:lnTo>
                <a:lnTo>
                  <a:pt x="356613" y="657860"/>
                </a:lnTo>
                <a:lnTo>
                  <a:pt x="358210" y="661670"/>
                </a:lnTo>
                <a:lnTo>
                  <a:pt x="390437" y="693420"/>
                </a:lnTo>
                <a:lnTo>
                  <a:pt x="409710" y="698500"/>
                </a:lnTo>
                <a:lnTo>
                  <a:pt x="515165" y="698500"/>
                </a:lnTo>
                <a:lnTo>
                  <a:pt x="520058" y="711200"/>
                </a:lnTo>
                <a:lnTo>
                  <a:pt x="485805" y="711200"/>
                </a:lnTo>
                <a:lnTo>
                  <a:pt x="461547" y="721360"/>
                </a:lnTo>
                <a:lnTo>
                  <a:pt x="453637" y="723900"/>
                </a:lnTo>
                <a:lnTo>
                  <a:pt x="455617" y="728980"/>
                </a:lnTo>
                <a:lnTo>
                  <a:pt x="417442" y="728980"/>
                </a:lnTo>
                <a:lnTo>
                  <a:pt x="415141" y="730250"/>
                </a:lnTo>
                <a:close/>
              </a:path>
              <a:path extrusionOk="0" h="853440" w="864870">
                <a:moveTo>
                  <a:pt x="558694" y="817880"/>
                </a:moveTo>
                <a:lnTo>
                  <a:pt x="490952" y="817880"/>
                </a:lnTo>
                <a:lnTo>
                  <a:pt x="515471" y="808990"/>
                </a:lnTo>
                <a:lnTo>
                  <a:pt x="523482" y="805180"/>
                </a:lnTo>
                <a:lnTo>
                  <a:pt x="514099" y="781050"/>
                </a:lnTo>
                <a:lnTo>
                  <a:pt x="495595" y="735330"/>
                </a:lnTo>
                <a:lnTo>
                  <a:pt x="486284" y="711200"/>
                </a:lnTo>
                <a:lnTo>
                  <a:pt x="520058" y="711200"/>
                </a:lnTo>
                <a:lnTo>
                  <a:pt x="523484" y="720090"/>
                </a:lnTo>
                <a:lnTo>
                  <a:pt x="526266" y="726440"/>
                </a:lnTo>
                <a:lnTo>
                  <a:pt x="549356" y="786130"/>
                </a:lnTo>
                <a:lnTo>
                  <a:pt x="556925" y="805180"/>
                </a:lnTo>
                <a:lnTo>
                  <a:pt x="559234" y="814070"/>
                </a:lnTo>
                <a:lnTo>
                  <a:pt x="558694" y="817880"/>
                </a:lnTo>
                <a:close/>
              </a:path>
              <a:path extrusionOk="0" h="853440" w="864870">
                <a:moveTo>
                  <a:pt x="483125" y="853440"/>
                </a:moveTo>
                <a:lnTo>
                  <a:pt x="475580" y="853440"/>
                </a:lnTo>
                <a:lnTo>
                  <a:pt x="469813" y="848360"/>
                </a:lnTo>
                <a:lnTo>
                  <a:pt x="464983" y="838200"/>
                </a:lnTo>
                <a:lnTo>
                  <a:pt x="455019" y="812800"/>
                </a:lnTo>
                <a:lnTo>
                  <a:pt x="445010" y="787400"/>
                </a:lnTo>
                <a:lnTo>
                  <a:pt x="435045" y="762000"/>
                </a:lnTo>
                <a:lnTo>
                  <a:pt x="425212" y="736600"/>
                </a:lnTo>
                <a:lnTo>
                  <a:pt x="424619" y="734060"/>
                </a:lnTo>
                <a:lnTo>
                  <a:pt x="423367" y="732790"/>
                </a:lnTo>
                <a:lnTo>
                  <a:pt x="419547" y="730250"/>
                </a:lnTo>
                <a:lnTo>
                  <a:pt x="417442" y="728980"/>
                </a:lnTo>
                <a:lnTo>
                  <a:pt x="455617" y="728980"/>
                </a:lnTo>
                <a:lnTo>
                  <a:pt x="463043" y="748030"/>
                </a:lnTo>
                <a:lnTo>
                  <a:pt x="490952" y="817880"/>
                </a:lnTo>
                <a:lnTo>
                  <a:pt x="558694" y="817880"/>
                </a:lnTo>
                <a:lnTo>
                  <a:pt x="558334" y="820420"/>
                </a:lnTo>
                <a:lnTo>
                  <a:pt x="554039" y="825500"/>
                </a:lnTo>
                <a:lnTo>
                  <a:pt x="546163" y="830580"/>
                </a:lnTo>
                <a:lnTo>
                  <a:pt x="493291" y="850900"/>
                </a:lnTo>
                <a:lnTo>
                  <a:pt x="483125" y="85344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94" name="Google Shape;94;p17"/>
          <p:cNvSpPr/>
          <p:nvPr/>
        </p:nvSpPr>
        <p:spPr>
          <a:xfrm>
            <a:off x="6817637" y="3467407"/>
            <a:ext cx="466725" cy="447040"/>
          </a:xfrm>
          <a:custGeom>
            <a:rect b="b" l="l" r="r" t="t"/>
            <a:pathLst>
              <a:path extrusionOk="0" h="894079" w="933450">
                <a:moveTo>
                  <a:pt x="263153" y="521969"/>
                </a:moveTo>
                <a:lnTo>
                  <a:pt x="210126" y="516889"/>
                </a:lnTo>
                <a:lnTo>
                  <a:pt x="160732" y="501649"/>
                </a:lnTo>
                <a:lnTo>
                  <a:pt x="116031" y="477519"/>
                </a:lnTo>
                <a:lnTo>
                  <a:pt x="77086" y="445769"/>
                </a:lnTo>
                <a:lnTo>
                  <a:pt x="44952" y="406399"/>
                </a:lnTo>
                <a:lnTo>
                  <a:pt x="20686" y="361949"/>
                </a:lnTo>
                <a:lnTo>
                  <a:pt x="5348" y="313689"/>
                </a:lnTo>
                <a:lnTo>
                  <a:pt x="0" y="260349"/>
                </a:lnTo>
                <a:lnTo>
                  <a:pt x="5348" y="208279"/>
                </a:lnTo>
                <a:lnTo>
                  <a:pt x="20686" y="158749"/>
                </a:lnTo>
                <a:lnTo>
                  <a:pt x="44952" y="114299"/>
                </a:lnTo>
                <a:lnTo>
                  <a:pt x="77086" y="76199"/>
                </a:lnTo>
                <a:lnTo>
                  <a:pt x="116022" y="44449"/>
                </a:lnTo>
                <a:lnTo>
                  <a:pt x="160723" y="20319"/>
                </a:lnTo>
                <a:lnTo>
                  <a:pt x="210123" y="5079"/>
                </a:lnTo>
                <a:lnTo>
                  <a:pt x="263153" y="0"/>
                </a:lnTo>
                <a:lnTo>
                  <a:pt x="316180" y="5079"/>
                </a:lnTo>
                <a:lnTo>
                  <a:pt x="365575" y="20319"/>
                </a:lnTo>
                <a:lnTo>
                  <a:pt x="382043" y="29209"/>
                </a:lnTo>
                <a:lnTo>
                  <a:pt x="263153" y="29209"/>
                </a:lnTo>
                <a:lnTo>
                  <a:pt x="216169" y="34289"/>
                </a:lnTo>
                <a:lnTo>
                  <a:pt x="172403" y="46989"/>
                </a:lnTo>
                <a:lnTo>
                  <a:pt x="132797" y="68579"/>
                </a:lnTo>
                <a:lnTo>
                  <a:pt x="98294" y="96519"/>
                </a:lnTo>
                <a:lnTo>
                  <a:pt x="69828" y="130809"/>
                </a:lnTo>
                <a:lnTo>
                  <a:pt x="48330" y="170179"/>
                </a:lnTo>
                <a:lnTo>
                  <a:pt x="34742" y="214629"/>
                </a:lnTo>
                <a:lnTo>
                  <a:pt x="30004" y="260349"/>
                </a:lnTo>
                <a:lnTo>
                  <a:pt x="34739" y="307339"/>
                </a:lnTo>
                <a:lnTo>
                  <a:pt x="48322" y="350519"/>
                </a:lnTo>
                <a:lnTo>
                  <a:pt x="69818" y="389889"/>
                </a:lnTo>
                <a:lnTo>
                  <a:pt x="98294" y="424179"/>
                </a:lnTo>
                <a:lnTo>
                  <a:pt x="132797" y="453389"/>
                </a:lnTo>
                <a:lnTo>
                  <a:pt x="172403" y="473709"/>
                </a:lnTo>
                <a:lnTo>
                  <a:pt x="216169" y="487679"/>
                </a:lnTo>
                <a:lnTo>
                  <a:pt x="263153" y="492759"/>
                </a:lnTo>
                <a:lnTo>
                  <a:pt x="382043" y="492759"/>
                </a:lnTo>
                <a:lnTo>
                  <a:pt x="365575" y="501649"/>
                </a:lnTo>
                <a:lnTo>
                  <a:pt x="316180" y="516889"/>
                </a:lnTo>
                <a:lnTo>
                  <a:pt x="263153" y="521969"/>
                </a:lnTo>
                <a:close/>
              </a:path>
              <a:path extrusionOk="0" h="894079" w="933450">
                <a:moveTo>
                  <a:pt x="382043" y="492759"/>
                </a:moveTo>
                <a:lnTo>
                  <a:pt x="263153" y="492759"/>
                </a:lnTo>
                <a:lnTo>
                  <a:pt x="310137" y="487679"/>
                </a:lnTo>
                <a:lnTo>
                  <a:pt x="353903" y="473709"/>
                </a:lnTo>
                <a:lnTo>
                  <a:pt x="393509" y="453389"/>
                </a:lnTo>
                <a:lnTo>
                  <a:pt x="428012" y="424179"/>
                </a:lnTo>
                <a:lnTo>
                  <a:pt x="456478" y="389889"/>
                </a:lnTo>
                <a:lnTo>
                  <a:pt x="477976" y="350519"/>
                </a:lnTo>
                <a:lnTo>
                  <a:pt x="491564" y="307339"/>
                </a:lnTo>
                <a:lnTo>
                  <a:pt x="496303" y="260349"/>
                </a:lnTo>
                <a:lnTo>
                  <a:pt x="491564" y="214629"/>
                </a:lnTo>
                <a:lnTo>
                  <a:pt x="477976" y="170179"/>
                </a:lnTo>
                <a:lnTo>
                  <a:pt x="456478" y="130809"/>
                </a:lnTo>
                <a:lnTo>
                  <a:pt x="428012" y="96519"/>
                </a:lnTo>
                <a:lnTo>
                  <a:pt x="393509" y="68579"/>
                </a:lnTo>
                <a:lnTo>
                  <a:pt x="353903" y="46989"/>
                </a:lnTo>
                <a:lnTo>
                  <a:pt x="310137" y="34289"/>
                </a:lnTo>
                <a:lnTo>
                  <a:pt x="263153" y="29209"/>
                </a:lnTo>
                <a:lnTo>
                  <a:pt x="382043" y="29209"/>
                </a:lnTo>
                <a:lnTo>
                  <a:pt x="449220" y="76199"/>
                </a:lnTo>
                <a:lnTo>
                  <a:pt x="481354" y="114299"/>
                </a:lnTo>
                <a:lnTo>
                  <a:pt x="505621" y="158749"/>
                </a:lnTo>
                <a:lnTo>
                  <a:pt x="520958" y="208279"/>
                </a:lnTo>
                <a:lnTo>
                  <a:pt x="526307" y="260349"/>
                </a:lnTo>
                <a:lnTo>
                  <a:pt x="520958" y="313689"/>
                </a:lnTo>
                <a:lnTo>
                  <a:pt x="505621" y="361949"/>
                </a:lnTo>
                <a:lnTo>
                  <a:pt x="481354" y="406399"/>
                </a:lnTo>
                <a:lnTo>
                  <a:pt x="449220" y="445769"/>
                </a:lnTo>
                <a:lnTo>
                  <a:pt x="410275" y="477519"/>
                </a:lnTo>
                <a:lnTo>
                  <a:pt x="382043" y="492759"/>
                </a:lnTo>
                <a:close/>
              </a:path>
              <a:path extrusionOk="0" h="894079" w="933450">
                <a:moveTo>
                  <a:pt x="278085" y="140969"/>
                </a:moveTo>
                <a:lnTo>
                  <a:pt x="248221" y="140969"/>
                </a:lnTo>
                <a:lnTo>
                  <a:pt x="248221" y="104139"/>
                </a:lnTo>
                <a:lnTo>
                  <a:pt x="254917" y="97789"/>
                </a:lnTo>
                <a:lnTo>
                  <a:pt x="271412" y="97789"/>
                </a:lnTo>
                <a:lnTo>
                  <a:pt x="278085" y="104139"/>
                </a:lnTo>
                <a:lnTo>
                  <a:pt x="278085" y="140969"/>
                </a:lnTo>
                <a:close/>
              </a:path>
              <a:path extrusionOk="0" h="894079" w="933450">
                <a:moveTo>
                  <a:pt x="794389" y="297179"/>
                </a:moveTo>
                <a:lnTo>
                  <a:pt x="744407" y="297179"/>
                </a:lnTo>
                <a:lnTo>
                  <a:pt x="731094" y="275589"/>
                </a:lnTo>
                <a:lnTo>
                  <a:pt x="716139" y="256539"/>
                </a:lnTo>
                <a:lnTo>
                  <a:pt x="681693" y="219709"/>
                </a:lnTo>
                <a:lnTo>
                  <a:pt x="628250" y="181609"/>
                </a:lnTo>
                <a:lnTo>
                  <a:pt x="567300" y="156209"/>
                </a:lnTo>
                <a:lnTo>
                  <a:pt x="559367" y="153669"/>
                </a:lnTo>
                <a:lnTo>
                  <a:pt x="554911" y="144779"/>
                </a:lnTo>
                <a:lnTo>
                  <a:pt x="559694" y="129539"/>
                </a:lnTo>
                <a:lnTo>
                  <a:pt x="568046" y="125729"/>
                </a:lnTo>
                <a:lnTo>
                  <a:pt x="575956" y="128269"/>
                </a:lnTo>
                <a:lnTo>
                  <a:pt x="642914" y="156209"/>
                </a:lnTo>
                <a:lnTo>
                  <a:pt x="701595" y="198119"/>
                </a:lnTo>
                <a:lnTo>
                  <a:pt x="738006" y="236219"/>
                </a:lnTo>
                <a:lnTo>
                  <a:pt x="768206" y="279399"/>
                </a:lnTo>
                <a:lnTo>
                  <a:pt x="799147" y="279399"/>
                </a:lnTo>
                <a:lnTo>
                  <a:pt x="794389" y="297179"/>
                </a:lnTo>
                <a:close/>
              </a:path>
              <a:path extrusionOk="0" h="894079" w="933450">
                <a:moveTo>
                  <a:pt x="334421" y="350519"/>
                </a:moveTo>
                <a:lnTo>
                  <a:pt x="278342" y="350519"/>
                </a:lnTo>
                <a:lnTo>
                  <a:pt x="285907" y="349249"/>
                </a:lnTo>
                <a:lnTo>
                  <a:pt x="292962" y="347979"/>
                </a:lnTo>
                <a:lnTo>
                  <a:pt x="316022" y="313689"/>
                </a:lnTo>
                <a:lnTo>
                  <a:pt x="315252" y="306069"/>
                </a:lnTo>
                <a:lnTo>
                  <a:pt x="285897" y="276859"/>
                </a:lnTo>
                <a:lnTo>
                  <a:pt x="278342" y="275589"/>
                </a:lnTo>
                <a:lnTo>
                  <a:pt x="247964" y="275589"/>
                </a:lnTo>
                <a:lnTo>
                  <a:pt x="234363" y="274319"/>
                </a:lnTo>
                <a:lnTo>
                  <a:pt x="200159" y="256539"/>
                </a:lnTo>
                <a:lnTo>
                  <a:pt x="181664" y="222249"/>
                </a:lnTo>
                <a:lnTo>
                  <a:pt x="180280" y="208279"/>
                </a:lnTo>
                <a:lnTo>
                  <a:pt x="181664" y="194309"/>
                </a:lnTo>
                <a:lnTo>
                  <a:pt x="210178" y="152399"/>
                </a:lnTo>
                <a:lnTo>
                  <a:pt x="247964" y="140969"/>
                </a:lnTo>
                <a:lnTo>
                  <a:pt x="278342" y="140969"/>
                </a:lnTo>
                <a:lnTo>
                  <a:pt x="316129" y="152399"/>
                </a:lnTo>
                <a:lnTo>
                  <a:pt x="334421" y="171449"/>
                </a:lnTo>
                <a:lnTo>
                  <a:pt x="240400" y="171449"/>
                </a:lnTo>
                <a:lnTo>
                  <a:pt x="233345" y="173989"/>
                </a:lnTo>
                <a:lnTo>
                  <a:pt x="210284" y="208279"/>
                </a:lnTo>
                <a:lnTo>
                  <a:pt x="211055" y="215899"/>
                </a:lnTo>
                <a:lnTo>
                  <a:pt x="240410" y="245109"/>
                </a:lnTo>
                <a:lnTo>
                  <a:pt x="247965" y="246379"/>
                </a:lnTo>
                <a:lnTo>
                  <a:pt x="278342" y="246379"/>
                </a:lnTo>
                <a:lnTo>
                  <a:pt x="291944" y="247649"/>
                </a:lnTo>
                <a:lnTo>
                  <a:pt x="326148" y="265429"/>
                </a:lnTo>
                <a:lnTo>
                  <a:pt x="344643" y="299719"/>
                </a:lnTo>
                <a:lnTo>
                  <a:pt x="346026" y="313689"/>
                </a:lnTo>
                <a:lnTo>
                  <a:pt x="344643" y="326389"/>
                </a:lnTo>
                <a:lnTo>
                  <a:pt x="340680" y="339089"/>
                </a:lnTo>
                <a:lnTo>
                  <a:pt x="334421" y="350519"/>
                </a:lnTo>
                <a:close/>
              </a:path>
              <a:path extrusionOk="0" h="894079" w="933450">
                <a:moveTo>
                  <a:pt x="339306" y="223519"/>
                </a:moveTo>
                <a:lnTo>
                  <a:pt x="322741" y="223519"/>
                </a:lnTo>
                <a:lnTo>
                  <a:pt x="316022" y="217169"/>
                </a:lnTo>
                <a:lnTo>
                  <a:pt x="316022" y="208279"/>
                </a:lnTo>
                <a:lnTo>
                  <a:pt x="315252" y="200659"/>
                </a:lnTo>
                <a:lnTo>
                  <a:pt x="285897" y="171449"/>
                </a:lnTo>
                <a:lnTo>
                  <a:pt x="334421" y="171449"/>
                </a:lnTo>
                <a:lnTo>
                  <a:pt x="340680" y="182879"/>
                </a:lnTo>
                <a:lnTo>
                  <a:pt x="344642" y="194309"/>
                </a:lnTo>
                <a:lnTo>
                  <a:pt x="346026" y="208279"/>
                </a:lnTo>
                <a:lnTo>
                  <a:pt x="346026" y="217169"/>
                </a:lnTo>
                <a:lnTo>
                  <a:pt x="339306" y="223519"/>
                </a:lnTo>
                <a:close/>
              </a:path>
              <a:path extrusionOk="0" h="894079" w="933450">
                <a:moveTo>
                  <a:pt x="799147" y="279399"/>
                </a:moveTo>
                <a:lnTo>
                  <a:pt x="768206" y="279399"/>
                </a:lnTo>
                <a:lnTo>
                  <a:pt x="779055" y="238759"/>
                </a:lnTo>
                <a:lnTo>
                  <a:pt x="781154" y="229869"/>
                </a:lnTo>
                <a:lnTo>
                  <a:pt x="789344" y="226059"/>
                </a:lnTo>
                <a:lnTo>
                  <a:pt x="805302" y="229869"/>
                </a:lnTo>
                <a:lnTo>
                  <a:pt x="810085" y="237489"/>
                </a:lnTo>
                <a:lnTo>
                  <a:pt x="807985" y="246379"/>
                </a:lnTo>
                <a:lnTo>
                  <a:pt x="799147" y="279399"/>
                </a:lnTo>
                <a:close/>
              </a:path>
              <a:path extrusionOk="0" h="894079" w="933450">
                <a:moveTo>
                  <a:pt x="778611" y="334009"/>
                </a:moveTo>
                <a:lnTo>
                  <a:pt x="768835" y="334009"/>
                </a:lnTo>
                <a:lnTo>
                  <a:pt x="693102" y="314959"/>
                </a:lnTo>
                <a:lnTo>
                  <a:pt x="685123" y="312419"/>
                </a:lnTo>
                <a:lnTo>
                  <a:pt x="680340" y="304799"/>
                </a:lnTo>
                <a:lnTo>
                  <a:pt x="684539" y="288289"/>
                </a:lnTo>
                <a:lnTo>
                  <a:pt x="692729" y="283209"/>
                </a:lnTo>
                <a:lnTo>
                  <a:pt x="700708" y="285749"/>
                </a:lnTo>
                <a:lnTo>
                  <a:pt x="744407" y="297179"/>
                </a:lnTo>
                <a:lnTo>
                  <a:pt x="794389" y="297179"/>
                </a:lnTo>
                <a:lnTo>
                  <a:pt x="785891" y="328929"/>
                </a:lnTo>
                <a:lnTo>
                  <a:pt x="782671" y="331469"/>
                </a:lnTo>
                <a:lnTo>
                  <a:pt x="778611" y="334009"/>
                </a:lnTo>
                <a:close/>
              </a:path>
              <a:path extrusionOk="0" h="894079" w="933450">
                <a:moveTo>
                  <a:pt x="278342" y="379729"/>
                </a:moveTo>
                <a:lnTo>
                  <a:pt x="247964" y="379729"/>
                </a:lnTo>
                <a:lnTo>
                  <a:pt x="234363" y="378459"/>
                </a:lnTo>
                <a:lnTo>
                  <a:pt x="200159" y="360679"/>
                </a:lnTo>
                <a:lnTo>
                  <a:pt x="181664" y="326389"/>
                </a:lnTo>
                <a:lnTo>
                  <a:pt x="180280" y="313689"/>
                </a:lnTo>
                <a:lnTo>
                  <a:pt x="180280" y="304799"/>
                </a:lnTo>
                <a:lnTo>
                  <a:pt x="187000" y="298449"/>
                </a:lnTo>
                <a:lnTo>
                  <a:pt x="203565" y="298449"/>
                </a:lnTo>
                <a:lnTo>
                  <a:pt x="210284" y="304799"/>
                </a:lnTo>
                <a:lnTo>
                  <a:pt x="210284" y="313689"/>
                </a:lnTo>
                <a:lnTo>
                  <a:pt x="211055" y="320039"/>
                </a:lnTo>
                <a:lnTo>
                  <a:pt x="240410" y="349249"/>
                </a:lnTo>
                <a:lnTo>
                  <a:pt x="247964" y="350519"/>
                </a:lnTo>
                <a:lnTo>
                  <a:pt x="334421" y="350519"/>
                </a:lnTo>
                <a:lnTo>
                  <a:pt x="326148" y="360679"/>
                </a:lnTo>
                <a:lnTo>
                  <a:pt x="316129" y="368299"/>
                </a:lnTo>
                <a:lnTo>
                  <a:pt x="304633" y="374649"/>
                </a:lnTo>
                <a:lnTo>
                  <a:pt x="291944" y="378459"/>
                </a:lnTo>
                <a:lnTo>
                  <a:pt x="278342" y="379729"/>
                </a:lnTo>
                <a:close/>
              </a:path>
              <a:path extrusionOk="0" h="894079" w="933450">
                <a:moveTo>
                  <a:pt x="670098" y="894079"/>
                </a:moveTo>
                <a:lnTo>
                  <a:pt x="617070" y="888999"/>
                </a:lnTo>
                <a:lnTo>
                  <a:pt x="567676" y="873759"/>
                </a:lnTo>
                <a:lnTo>
                  <a:pt x="522976" y="849629"/>
                </a:lnTo>
                <a:lnTo>
                  <a:pt x="484030" y="817879"/>
                </a:lnTo>
                <a:lnTo>
                  <a:pt x="451896" y="779779"/>
                </a:lnTo>
                <a:lnTo>
                  <a:pt x="427630" y="735329"/>
                </a:lnTo>
                <a:lnTo>
                  <a:pt x="412292" y="685799"/>
                </a:lnTo>
                <a:lnTo>
                  <a:pt x="406944" y="633729"/>
                </a:lnTo>
                <a:lnTo>
                  <a:pt x="412292" y="580389"/>
                </a:lnTo>
                <a:lnTo>
                  <a:pt x="427630" y="532129"/>
                </a:lnTo>
                <a:lnTo>
                  <a:pt x="451896" y="487679"/>
                </a:lnTo>
                <a:lnTo>
                  <a:pt x="484030" y="448309"/>
                </a:lnTo>
                <a:lnTo>
                  <a:pt x="522976" y="416559"/>
                </a:lnTo>
                <a:lnTo>
                  <a:pt x="567676" y="392429"/>
                </a:lnTo>
                <a:lnTo>
                  <a:pt x="617070" y="377189"/>
                </a:lnTo>
                <a:lnTo>
                  <a:pt x="670098" y="372109"/>
                </a:lnTo>
                <a:lnTo>
                  <a:pt x="723125" y="377189"/>
                </a:lnTo>
                <a:lnTo>
                  <a:pt x="772519" y="392429"/>
                </a:lnTo>
                <a:lnTo>
                  <a:pt x="788987" y="401319"/>
                </a:lnTo>
                <a:lnTo>
                  <a:pt x="670121" y="401319"/>
                </a:lnTo>
                <a:lnTo>
                  <a:pt x="623137" y="406399"/>
                </a:lnTo>
                <a:lnTo>
                  <a:pt x="579371" y="420369"/>
                </a:lnTo>
                <a:lnTo>
                  <a:pt x="539765" y="440689"/>
                </a:lnTo>
                <a:lnTo>
                  <a:pt x="505262" y="469899"/>
                </a:lnTo>
                <a:lnTo>
                  <a:pt x="476796" y="504189"/>
                </a:lnTo>
                <a:lnTo>
                  <a:pt x="455298" y="543559"/>
                </a:lnTo>
                <a:lnTo>
                  <a:pt x="441710" y="586739"/>
                </a:lnTo>
                <a:lnTo>
                  <a:pt x="436971" y="633729"/>
                </a:lnTo>
                <a:lnTo>
                  <a:pt x="441710" y="679449"/>
                </a:lnTo>
                <a:lnTo>
                  <a:pt x="455298" y="723899"/>
                </a:lnTo>
                <a:lnTo>
                  <a:pt x="476796" y="763269"/>
                </a:lnTo>
                <a:lnTo>
                  <a:pt x="505262" y="797559"/>
                </a:lnTo>
                <a:lnTo>
                  <a:pt x="539765" y="825499"/>
                </a:lnTo>
                <a:lnTo>
                  <a:pt x="579371" y="847089"/>
                </a:lnTo>
                <a:lnTo>
                  <a:pt x="623137" y="859789"/>
                </a:lnTo>
                <a:lnTo>
                  <a:pt x="670121" y="864869"/>
                </a:lnTo>
                <a:lnTo>
                  <a:pt x="788987" y="864869"/>
                </a:lnTo>
                <a:lnTo>
                  <a:pt x="772519" y="873759"/>
                </a:lnTo>
                <a:lnTo>
                  <a:pt x="723125" y="888999"/>
                </a:lnTo>
                <a:lnTo>
                  <a:pt x="670098" y="894079"/>
                </a:lnTo>
                <a:close/>
              </a:path>
              <a:path extrusionOk="0" h="894079" w="933450">
                <a:moveTo>
                  <a:pt x="271389" y="424179"/>
                </a:moveTo>
                <a:lnTo>
                  <a:pt x="254894" y="424179"/>
                </a:lnTo>
                <a:lnTo>
                  <a:pt x="248221" y="417829"/>
                </a:lnTo>
                <a:lnTo>
                  <a:pt x="248221" y="379729"/>
                </a:lnTo>
                <a:lnTo>
                  <a:pt x="278085" y="379729"/>
                </a:lnTo>
                <a:lnTo>
                  <a:pt x="278085" y="417829"/>
                </a:lnTo>
                <a:lnTo>
                  <a:pt x="271389" y="424179"/>
                </a:lnTo>
                <a:close/>
              </a:path>
              <a:path extrusionOk="0" h="894079" w="933450">
                <a:moveTo>
                  <a:pt x="788987" y="864869"/>
                </a:moveTo>
                <a:lnTo>
                  <a:pt x="670121" y="864869"/>
                </a:lnTo>
                <a:lnTo>
                  <a:pt x="717105" y="859789"/>
                </a:lnTo>
                <a:lnTo>
                  <a:pt x="760871" y="847089"/>
                </a:lnTo>
                <a:lnTo>
                  <a:pt x="800477" y="825499"/>
                </a:lnTo>
                <a:lnTo>
                  <a:pt x="834980" y="797559"/>
                </a:lnTo>
                <a:lnTo>
                  <a:pt x="863443" y="763269"/>
                </a:lnTo>
                <a:lnTo>
                  <a:pt x="884935" y="723899"/>
                </a:lnTo>
                <a:lnTo>
                  <a:pt x="898522" y="679449"/>
                </a:lnTo>
                <a:lnTo>
                  <a:pt x="903270" y="633729"/>
                </a:lnTo>
                <a:lnTo>
                  <a:pt x="898532" y="586739"/>
                </a:lnTo>
                <a:lnTo>
                  <a:pt x="884944" y="543559"/>
                </a:lnTo>
                <a:lnTo>
                  <a:pt x="863446" y="504189"/>
                </a:lnTo>
                <a:lnTo>
                  <a:pt x="834980" y="469899"/>
                </a:lnTo>
                <a:lnTo>
                  <a:pt x="800477" y="440689"/>
                </a:lnTo>
                <a:lnTo>
                  <a:pt x="760871" y="420369"/>
                </a:lnTo>
                <a:lnTo>
                  <a:pt x="717105" y="406399"/>
                </a:lnTo>
                <a:lnTo>
                  <a:pt x="670121" y="401319"/>
                </a:lnTo>
                <a:lnTo>
                  <a:pt x="788987" y="401319"/>
                </a:lnTo>
                <a:lnTo>
                  <a:pt x="856165" y="448309"/>
                </a:lnTo>
                <a:lnTo>
                  <a:pt x="888299" y="487679"/>
                </a:lnTo>
                <a:lnTo>
                  <a:pt x="912565" y="532129"/>
                </a:lnTo>
                <a:lnTo>
                  <a:pt x="927903" y="580389"/>
                </a:lnTo>
                <a:lnTo>
                  <a:pt x="933251" y="633729"/>
                </a:lnTo>
                <a:lnTo>
                  <a:pt x="927903" y="685799"/>
                </a:lnTo>
                <a:lnTo>
                  <a:pt x="912565" y="735329"/>
                </a:lnTo>
                <a:lnTo>
                  <a:pt x="888299" y="779779"/>
                </a:lnTo>
                <a:lnTo>
                  <a:pt x="856165" y="817879"/>
                </a:lnTo>
                <a:lnTo>
                  <a:pt x="817219" y="849629"/>
                </a:lnTo>
                <a:lnTo>
                  <a:pt x="788987" y="864869"/>
                </a:lnTo>
                <a:close/>
              </a:path>
              <a:path extrusionOk="0" h="894079" w="933450">
                <a:moveTo>
                  <a:pt x="633701" y="547369"/>
                </a:moveTo>
                <a:lnTo>
                  <a:pt x="603720" y="547369"/>
                </a:lnTo>
                <a:lnTo>
                  <a:pt x="603720" y="537209"/>
                </a:lnTo>
                <a:lnTo>
                  <a:pt x="615108" y="500379"/>
                </a:lnTo>
                <a:lnTo>
                  <a:pt x="656776" y="472439"/>
                </a:lnTo>
                <a:lnTo>
                  <a:pt x="670121" y="471169"/>
                </a:lnTo>
                <a:lnTo>
                  <a:pt x="683466" y="472439"/>
                </a:lnTo>
                <a:lnTo>
                  <a:pt x="695914" y="476249"/>
                </a:lnTo>
                <a:lnTo>
                  <a:pt x="707189" y="482599"/>
                </a:lnTo>
                <a:lnTo>
                  <a:pt x="717017" y="490219"/>
                </a:lnTo>
                <a:lnTo>
                  <a:pt x="717880" y="491489"/>
                </a:lnTo>
                <a:lnTo>
                  <a:pt x="724671" y="500379"/>
                </a:lnTo>
                <a:lnTo>
                  <a:pt x="670098" y="500379"/>
                </a:lnTo>
                <a:lnTo>
                  <a:pt x="662800" y="501649"/>
                </a:lnTo>
                <a:lnTo>
                  <a:pt x="634445" y="529589"/>
                </a:lnTo>
                <a:lnTo>
                  <a:pt x="633701" y="537209"/>
                </a:lnTo>
                <a:lnTo>
                  <a:pt x="633701" y="547369"/>
                </a:lnTo>
                <a:close/>
              </a:path>
              <a:path extrusionOk="0" h="894079" w="933450">
                <a:moveTo>
                  <a:pt x="736498" y="547369"/>
                </a:moveTo>
                <a:lnTo>
                  <a:pt x="706494" y="547369"/>
                </a:lnTo>
                <a:lnTo>
                  <a:pt x="706494" y="537209"/>
                </a:lnTo>
                <a:lnTo>
                  <a:pt x="705800" y="529589"/>
                </a:lnTo>
                <a:lnTo>
                  <a:pt x="703805" y="523239"/>
                </a:lnTo>
                <a:lnTo>
                  <a:pt x="700648" y="516889"/>
                </a:lnTo>
                <a:lnTo>
                  <a:pt x="696462" y="511809"/>
                </a:lnTo>
                <a:lnTo>
                  <a:pt x="695785" y="511809"/>
                </a:lnTo>
                <a:lnTo>
                  <a:pt x="690390" y="506729"/>
                </a:lnTo>
                <a:lnTo>
                  <a:pt x="684210" y="504189"/>
                </a:lnTo>
                <a:lnTo>
                  <a:pt x="677395" y="501649"/>
                </a:lnTo>
                <a:lnTo>
                  <a:pt x="670098" y="500379"/>
                </a:lnTo>
                <a:lnTo>
                  <a:pt x="724671" y="500379"/>
                </a:lnTo>
                <a:lnTo>
                  <a:pt x="725642" y="501649"/>
                </a:lnTo>
                <a:lnTo>
                  <a:pt x="731503" y="511809"/>
                </a:lnTo>
                <a:lnTo>
                  <a:pt x="735207" y="524509"/>
                </a:lnTo>
                <a:lnTo>
                  <a:pt x="736498" y="537209"/>
                </a:lnTo>
                <a:lnTo>
                  <a:pt x="736498" y="547369"/>
                </a:lnTo>
                <a:close/>
              </a:path>
              <a:path extrusionOk="0" h="894079" w="933450">
                <a:moveTo>
                  <a:pt x="783021" y="795019"/>
                </a:moveTo>
                <a:lnTo>
                  <a:pt x="557197" y="795019"/>
                </a:lnTo>
                <a:lnTo>
                  <a:pt x="550478" y="788669"/>
                </a:lnTo>
                <a:lnTo>
                  <a:pt x="550478" y="553719"/>
                </a:lnTo>
                <a:lnTo>
                  <a:pt x="557197" y="547369"/>
                </a:lnTo>
                <a:lnTo>
                  <a:pt x="783021" y="547369"/>
                </a:lnTo>
                <a:lnTo>
                  <a:pt x="789740" y="553719"/>
                </a:lnTo>
                <a:lnTo>
                  <a:pt x="789740" y="576579"/>
                </a:lnTo>
                <a:lnTo>
                  <a:pt x="580482" y="576579"/>
                </a:lnTo>
                <a:lnTo>
                  <a:pt x="580482" y="765809"/>
                </a:lnTo>
                <a:lnTo>
                  <a:pt x="789740" y="765809"/>
                </a:lnTo>
                <a:lnTo>
                  <a:pt x="789740" y="788669"/>
                </a:lnTo>
                <a:lnTo>
                  <a:pt x="783021" y="795019"/>
                </a:lnTo>
                <a:close/>
              </a:path>
              <a:path extrusionOk="0" h="894079" w="933450">
                <a:moveTo>
                  <a:pt x="143907" y="668019"/>
                </a:moveTo>
                <a:lnTo>
                  <a:pt x="127948" y="664209"/>
                </a:lnTo>
                <a:lnTo>
                  <a:pt x="123165" y="656589"/>
                </a:lnTo>
                <a:lnTo>
                  <a:pt x="125265" y="647699"/>
                </a:lnTo>
                <a:lnTo>
                  <a:pt x="147360" y="565149"/>
                </a:lnTo>
                <a:lnTo>
                  <a:pt x="150580" y="562609"/>
                </a:lnTo>
                <a:lnTo>
                  <a:pt x="154639" y="560069"/>
                </a:lnTo>
                <a:lnTo>
                  <a:pt x="164415" y="560069"/>
                </a:lnTo>
                <a:lnTo>
                  <a:pt x="240148" y="579119"/>
                </a:lnTo>
                <a:lnTo>
                  <a:pt x="248128" y="581659"/>
                </a:lnTo>
                <a:lnTo>
                  <a:pt x="252911" y="589279"/>
                </a:lnTo>
                <a:lnTo>
                  <a:pt x="250972" y="596899"/>
                </a:lnTo>
                <a:lnTo>
                  <a:pt x="188843" y="596899"/>
                </a:lnTo>
                <a:lnTo>
                  <a:pt x="199807" y="614679"/>
                </a:lnTo>
                <a:lnTo>
                  <a:pt x="165045" y="614679"/>
                </a:lnTo>
                <a:lnTo>
                  <a:pt x="154196" y="655319"/>
                </a:lnTo>
                <a:lnTo>
                  <a:pt x="152096" y="664209"/>
                </a:lnTo>
                <a:lnTo>
                  <a:pt x="143907" y="668019"/>
                </a:lnTo>
                <a:close/>
              </a:path>
              <a:path extrusionOk="0" h="894079" w="933450">
                <a:moveTo>
                  <a:pt x="627005" y="617219"/>
                </a:moveTo>
                <a:lnTo>
                  <a:pt x="610439" y="617219"/>
                </a:lnTo>
                <a:lnTo>
                  <a:pt x="603720" y="609599"/>
                </a:lnTo>
                <a:lnTo>
                  <a:pt x="603720" y="576579"/>
                </a:lnTo>
                <a:lnTo>
                  <a:pt x="633724" y="576579"/>
                </a:lnTo>
                <a:lnTo>
                  <a:pt x="633724" y="609599"/>
                </a:lnTo>
                <a:lnTo>
                  <a:pt x="627005" y="617219"/>
                </a:lnTo>
                <a:close/>
              </a:path>
              <a:path extrusionOk="0" h="894079" w="933450">
                <a:moveTo>
                  <a:pt x="729802" y="617219"/>
                </a:moveTo>
                <a:lnTo>
                  <a:pt x="713237" y="617219"/>
                </a:lnTo>
                <a:lnTo>
                  <a:pt x="706518" y="609599"/>
                </a:lnTo>
                <a:lnTo>
                  <a:pt x="706518" y="576579"/>
                </a:lnTo>
                <a:lnTo>
                  <a:pt x="736522" y="576579"/>
                </a:lnTo>
                <a:lnTo>
                  <a:pt x="736522" y="609599"/>
                </a:lnTo>
                <a:lnTo>
                  <a:pt x="729802" y="617219"/>
                </a:lnTo>
                <a:close/>
              </a:path>
              <a:path extrusionOk="0" h="894079" w="933450">
                <a:moveTo>
                  <a:pt x="789740" y="765809"/>
                </a:moveTo>
                <a:lnTo>
                  <a:pt x="759760" y="765809"/>
                </a:lnTo>
                <a:lnTo>
                  <a:pt x="759760" y="576579"/>
                </a:lnTo>
                <a:lnTo>
                  <a:pt x="789740" y="576579"/>
                </a:lnTo>
                <a:lnTo>
                  <a:pt x="789740" y="765809"/>
                </a:lnTo>
                <a:close/>
              </a:path>
              <a:path extrusionOk="0" h="894079" w="933450">
                <a:moveTo>
                  <a:pt x="240522" y="610869"/>
                </a:moveTo>
                <a:lnTo>
                  <a:pt x="232542" y="608329"/>
                </a:lnTo>
                <a:lnTo>
                  <a:pt x="188843" y="596899"/>
                </a:lnTo>
                <a:lnTo>
                  <a:pt x="250972" y="596899"/>
                </a:lnTo>
                <a:lnTo>
                  <a:pt x="248711" y="605789"/>
                </a:lnTo>
                <a:lnTo>
                  <a:pt x="240522" y="610869"/>
                </a:lnTo>
                <a:close/>
              </a:path>
              <a:path extrusionOk="0" h="894079" w="933450">
                <a:moveTo>
                  <a:pt x="365204" y="768349"/>
                </a:moveTo>
                <a:lnTo>
                  <a:pt x="322909" y="754379"/>
                </a:lnTo>
                <a:lnTo>
                  <a:pt x="259834" y="718819"/>
                </a:lnTo>
                <a:lnTo>
                  <a:pt x="212721" y="678179"/>
                </a:lnTo>
                <a:lnTo>
                  <a:pt x="179321" y="637539"/>
                </a:lnTo>
                <a:lnTo>
                  <a:pt x="165045" y="614679"/>
                </a:lnTo>
                <a:lnTo>
                  <a:pt x="199807" y="614679"/>
                </a:lnTo>
                <a:lnTo>
                  <a:pt x="202156" y="618489"/>
                </a:lnTo>
                <a:lnTo>
                  <a:pt x="217112" y="637539"/>
                </a:lnTo>
                <a:lnTo>
                  <a:pt x="251557" y="674369"/>
                </a:lnTo>
                <a:lnTo>
                  <a:pt x="305001" y="712469"/>
                </a:lnTo>
                <a:lnTo>
                  <a:pt x="365951" y="737869"/>
                </a:lnTo>
                <a:lnTo>
                  <a:pt x="373883" y="740409"/>
                </a:lnTo>
                <a:lnTo>
                  <a:pt x="378340" y="748029"/>
                </a:lnTo>
                <a:lnTo>
                  <a:pt x="375937" y="756919"/>
                </a:lnTo>
                <a:lnTo>
                  <a:pt x="373557" y="764539"/>
                </a:lnTo>
                <a:lnTo>
                  <a:pt x="365204" y="76834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947519" y="2206953"/>
            <a:ext cx="380261" cy="372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810690" y="2152175"/>
            <a:ext cx="442236" cy="442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507088" y="3515946"/>
            <a:ext cx="381714" cy="376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983906" y="4179447"/>
            <a:ext cx="716131" cy="43307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/>
          <p:nvPr/>
        </p:nvSpPr>
        <p:spPr>
          <a:xfrm>
            <a:off x="2620516" y="2832928"/>
            <a:ext cx="394335" cy="385445"/>
          </a:xfrm>
          <a:custGeom>
            <a:rect b="b" l="l" r="r" t="t"/>
            <a:pathLst>
              <a:path extrusionOk="0" h="770889" w="788670">
                <a:moveTo>
                  <a:pt x="754241" y="770890"/>
                </a:moveTo>
                <a:lnTo>
                  <a:pt x="33895" y="770890"/>
                </a:lnTo>
                <a:lnTo>
                  <a:pt x="28910" y="769620"/>
                </a:lnTo>
                <a:lnTo>
                  <a:pt x="990" y="741680"/>
                </a:lnTo>
                <a:lnTo>
                  <a:pt x="0" y="736600"/>
                </a:lnTo>
                <a:lnTo>
                  <a:pt x="1" y="33020"/>
                </a:lnTo>
                <a:lnTo>
                  <a:pt x="992" y="27940"/>
                </a:lnTo>
                <a:lnTo>
                  <a:pt x="4958" y="19050"/>
                </a:lnTo>
                <a:lnTo>
                  <a:pt x="7782" y="13970"/>
                </a:lnTo>
                <a:lnTo>
                  <a:pt x="15110" y="7620"/>
                </a:lnTo>
                <a:lnTo>
                  <a:pt x="19336" y="3810"/>
                </a:lnTo>
                <a:lnTo>
                  <a:pt x="28911" y="0"/>
                </a:lnTo>
                <a:lnTo>
                  <a:pt x="49244" y="0"/>
                </a:lnTo>
                <a:lnTo>
                  <a:pt x="58819" y="3810"/>
                </a:lnTo>
                <a:lnTo>
                  <a:pt x="63045" y="7620"/>
                </a:lnTo>
                <a:lnTo>
                  <a:pt x="70374" y="13970"/>
                </a:lnTo>
                <a:lnTo>
                  <a:pt x="73197" y="19050"/>
                </a:lnTo>
                <a:lnTo>
                  <a:pt x="36547" y="19050"/>
                </a:lnTo>
                <a:lnTo>
                  <a:pt x="34113" y="20320"/>
                </a:lnTo>
                <a:lnTo>
                  <a:pt x="19990" y="35560"/>
                </a:lnTo>
                <a:lnTo>
                  <a:pt x="19997" y="734060"/>
                </a:lnTo>
                <a:lnTo>
                  <a:pt x="20487" y="736600"/>
                </a:lnTo>
                <a:lnTo>
                  <a:pt x="22429" y="741680"/>
                </a:lnTo>
                <a:lnTo>
                  <a:pt x="23809" y="742950"/>
                </a:lnTo>
                <a:lnTo>
                  <a:pt x="27386" y="746760"/>
                </a:lnTo>
                <a:lnTo>
                  <a:pt x="29447" y="748030"/>
                </a:lnTo>
                <a:lnTo>
                  <a:pt x="34117" y="750570"/>
                </a:lnTo>
                <a:lnTo>
                  <a:pt x="783674" y="750570"/>
                </a:lnTo>
                <a:lnTo>
                  <a:pt x="783178" y="751840"/>
                </a:lnTo>
                <a:lnTo>
                  <a:pt x="780354" y="755650"/>
                </a:lnTo>
                <a:lnTo>
                  <a:pt x="773026" y="763270"/>
                </a:lnTo>
                <a:lnTo>
                  <a:pt x="768800" y="765810"/>
                </a:lnTo>
                <a:lnTo>
                  <a:pt x="759225" y="769620"/>
                </a:lnTo>
                <a:lnTo>
                  <a:pt x="754241" y="770890"/>
                </a:lnTo>
                <a:close/>
              </a:path>
              <a:path extrusionOk="0" h="770889" w="788670">
                <a:moveTo>
                  <a:pt x="783674" y="750570"/>
                </a:moveTo>
                <a:lnTo>
                  <a:pt x="754025" y="750570"/>
                </a:lnTo>
                <a:lnTo>
                  <a:pt x="758702" y="748030"/>
                </a:lnTo>
                <a:lnTo>
                  <a:pt x="760766" y="746760"/>
                </a:lnTo>
                <a:lnTo>
                  <a:pt x="764346" y="742950"/>
                </a:lnTo>
                <a:lnTo>
                  <a:pt x="765726" y="741680"/>
                </a:lnTo>
                <a:lnTo>
                  <a:pt x="767663" y="736600"/>
                </a:lnTo>
                <a:lnTo>
                  <a:pt x="768147" y="734060"/>
                </a:lnTo>
                <a:lnTo>
                  <a:pt x="768147" y="728980"/>
                </a:lnTo>
                <a:lnTo>
                  <a:pt x="767663" y="726440"/>
                </a:lnTo>
                <a:lnTo>
                  <a:pt x="765726" y="721360"/>
                </a:lnTo>
                <a:lnTo>
                  <a:pt x="764346" y="720090"/>
                </a:lnTo>
                <a:lnTo>
                  <a:pt x="760767" y="716280"/>
                </a:lnTo>
                <a:lnTo>
                  <a:pt x="758702" y="715010"/>
                </a:lnTo>
                <a:lnTo>
                  <a:pt x="754025" y="712470"/>
                </a:lnTo>
                <a:lnTo>
                  <a:pt x="58167" y="712470"/>
                </a:lnTo>
                <a:lnTo>
                  <a:pt x="58165" y="35560"/>
                </a:lnTo>
                <a:lnTo>
                  <a:pt x="44043" y="20320"/>
                </a:lnTo>
                <a:lnTo>
                  <a:pt x="41608" y="19050"/>
                </a:lnTo>
                <a:lnTo>
                  <a:pt x="73197" y="19050"/>
                </a:lnTo>
                <a:lnTo>
                  <a:pt x="77163" y="27940"/>
                </a:lnTo>
                <a:lnTo>
                  <a:pt x="78155" y="33020"/>
                </a:lnTo>
                <a:lnTo>
                  <a:pt x="78155" y="692150"/>
                </a:lnTo>
                <a:lnTo>
                  <a:pt x="754241" y="692150"/>
                </a:lnTo>
                <a:lnTo>
                  <a:pt x="787144" y="721360"/>
                </a:lnTo>
                <a:lnTo>
                  <a:pt x="788136" y="726440"/>
                </a:lnTo>
                <a:lnTo>
                  <a:pt x="788136" y="736600"/>
                </a:lnTo>
                <a:lnTo>
                  <a:pt x="787144" y="741680"/>
                </a:lnTo>
                <a:lnTo>
                  <a:pt x="783674" y="750570"/>
                </a:lnTo>
                <a:close/>
              </a:path>
              <a:path extrusionOk="0" h="770889" w="788670">
                <a:moveTo>
                  <a:pt x="228963" y="652780"/>
                </a:moveTo>
                <a:lnTo>
                  <a:pt x="150393" y="652780"/>
                </a:lnTo>
                <a:lnTo>
                  <a:pt x="146732" y="651510"/>
                </a:lnTo>
                <a:lnTo>
                  <a:pt x="125491" y="88900"/>
                </a:lnTo>
                <a:lnTo>
                  <a:pt x="126221" y="85090"/>
                </a:lnTo>
                <a:lnTo>
                  <a:pt x="150375" y="63500"/>
                </a:lnTo>
                <a:lnTo>
                  <a:pt x="228945" y="63500"/>
                </a:lnTo>
                <a:lnTo>
                  <a:pt x="252630" y="83820"/>
                </a:lnTo>
                <a:lnTo>
                  <a:pt x="151791" y="83820"/>
                </a:lnTo>
                <a:lnTo>
                  <a:pt x="149735" y="85090"/>
                </a:lnTo>
                <a:lnTo>
                  <a:pt x="146330" y="87630"/>
                </a:lnTo>
                <a:lnTo>
                  <a:pt x="145478" y="90170"/>
                </a:lnTo>
                <a:lnTo>
                  <a:pt x="145458" y="626110"/>
                </a:lnTo>
                <a:lnTo>
                  <a:pt x="146311" y="627380"/>
                </a:lnTo>
                <a:lnTo>
                  <a:pt x="149716" y="631190"/>
                </a:lnTo>
                <a:lnTo>
                  <a:pt x="151772" y="632460"/>
                </a:lnTo>
                <a:lnTo>
                  <a:pt x="252534" y="632460"/>
                </a:lnTo>
                <a:lnTo>
                  <a:pt x="250202" y="637540"/>
                </a:lnTo>
                <a:lnTo>
                  <a:pt x="248129" y="641350"/>
                </a:lnTo>
                <a:lnTo>
                  <a:pt x="242750" y="646430"/>
                </a:lnTo>
                <a:lnTo>
                  <a:pt x="239649" y="648970"/>
                </a:lnTo>
                <a:lnTo>
                  <a:pt x="232622" y="651510"/>
                </a:lnTo>
                <a:lnTo>
                  <a:pt x="228963" y="652780"/>
                </a:lnTo>
                <a:close/>
              </a:path>
              <a:path extrusionOk="0" h="770889" w="788670">
                <a:moveTo>
                  <a:pt x="252534" y="632460"/>
                </a:moveTo>
                <a:lnTo>
                  <a:pt x="227546" y="632460"/>
                </a:lnTo>
                <a:lnTo>
                  <a:pt x="229602" y="631190"/>
                </a:lnTo>
                <a:lnTo>
                  <a:pt x="233007" y="627380"/>
                </a:lnTo>
                <a:lnTo>
                  <a:pt x="233860" y="626110"/>
                </a:lnTo>
                <a:lnTo>
                  <a:pt x="233860" y="90170"/>
                </a:lnTo>
                <a:lnTo>
                  <a:pt x="233010" y="87630"/>
                </a:lnTo>
                <a:lnTo>
                  <a:pt x="229614" y="85090"/>
                </a:lnTo>
                <a:lnTo>
                  <a:pt x="227563" y="83820"/>
                </a:lnTo>
                <a:lnTo>
                  <a:pt x="252630" y="83820"/>
                </a:lnTo>
                <a:lnTo>
                  <a:pt x="253116" y="85090"/>
                </a:lnTo>
                <a:lnTo>
                  <a:pt x="253847" y="88900"/>
                </a:lnTo>
                <a:lnTo>
                  <a:pt x="253847" y="627380"/>
                </a:lnTo>
                <a:lnTo>
                  <a:pt x="253116" y="631190"/>
                </a:lnTo>
                <a:lnTo>
                  <a:pt x="252534" y="632460"/>
                </a:lnTo>
                <a:close/>
              </a:path>
              <a:path extrusionOk="0" h="770889" w="788670">
                <a:moveTo>
                  <a:pt x="401033" y="652780"/>
                </a:moveTo>
                <a:lnTo>
                  <a:pt x="322462" y="652780"/>
                </a:lnTo>
                <a:lnTo>
                  <a:pt x="318801" y="651510"/>
                </a:lnTo>
                <a:lnTo>
                  <a:pt x="297559" y="627380"/>
                </a:lnTo>
                <a:lnTo>
                  <a:pt x="297559" y="181610"/>
                </a:lnTo>
                <a:lnTo>
                  <a:pt x="322462" y="156210"/>
                </a:lnTo>
                <a:lnTo>
                  <a:pt x="401034" y="156210"/>
                </a:lnTo>
                <a:lnTo>
                  <a:pt x="424728" y="176530"/>
                </a:lnTo>
                <a:lnTo>
                  <a:pt x="323859" y="176530"/>
                </a:lnTo>
                <a:lnTo>
                  <a:pt x="321804" y="177800"/>
                </a:lnTo>
                <a:lnTo>
                  <a:pt x="318399" y="180340"/>
                </a:lnTo>
                <a:lnTo>
                  <a:pt x="317546" y="182880"/>
                </a:lnTo>
                <a:lnTo>
                  <a:pt x="317546" y="626110"/>
                </a:lnTo>
                <a:lnTo>
                  <a:pt x="318399" y="627380"/>
                </a:lnTo>
                <a:lnTo>
                  <a:pt x="321805" y="631190"/>
                </a:lnTo>
                <a:lnTo>
                  <a:pt x="323860" y="632460"/>
                </a:lnTo>
                <a:lnTo>
                  <a:pt x="424628" y="632460"/>
                </a:lnTo>
                <a:lnTo>
                  <a:pt x="422293" y="637540"/>
                </a:lnTo>
                <a:lnTo>
                  <a:pt x="420217" y="641350"/>
                </a:lnTo>
                <a:lnTo>
                  <a:pt x="414832" y="646430"/>
                </a:lnTo>
                <a:lnTo>
                  <a:pt x="411728" y="648970"/>
                </a:lnTo>
                <a:lnTo>
                  <a:pt x="404695" y="651510"/>
                </a:lnTo>
                <a:lnTo>
                  <a:pt x="401033" y="652780"/>
                </a:lnTo>
                <a:close/>
              </a:path>
              <a:path extrusionOk="0" h="770889" w="788670">
                <a:moveTo>
                  <a:pt x="424628" y="632460"/>
                </a:moveTo>
                <a:lnTo>
                  <a:pt x="399635" y="632460"/>
                </a:lnTo>
                <a:lnTo>
                  <a:pt x="401692" y="631190"/>
                </a:lnTo>
                <a:lnTo>
                  <a:pt x="405101" y="627380"/>
                </a:lnTo>
                <a:lnTo>
                  <a:pt x="405956" y="626110"/>
                </a:lnTo>
                <a:lnTo>
                  <a:pt x="405959" y="182880"/>
                </a:lnTo>
                <a:lnTo>
                  <a:pt x="405105" y="180340"/>
                </a:lnTo>
                <a:lnTo>
                  <a:pt x="401695" y="177800"/>
                </a:lnTo>
                <a:lnTo>
                  <a:pt x="399637" y="176530"/>
                </a:lnTo>
                <a:lnTo>
                  <a:pt x="424728" y="176530"/>
                </a:lnTo>
                <a:lnTo>
                  <a:pt x="425214" y="177800"/>
                </a:lnTo>
                <a:lnTo>
                  <a:pt x="425946" y="181610"/>
                </a:lnTo>
                <a:lnTo>
                  <a:pt x="425944" y="627380"/>
                </a:lnTo>
                <a:lnTo>
                  <a:pt x="425212" y="631190"/>
                </a:lnTo>
                <a:lnTo>
                  <a:pt x="424628" y="632460"/>
                </a:lnTo>
                <a:close/>
              </a:path>
              <a:path extrusionOk="0" h="770889" w="788670">
                <a:moveTo>
                  <a:pt x="565755" y="652780"/>
                </a:moveTo>
                <a:lnTo>
                  <a:pt x="487184" y="652780"/>
                </a:lnTo>
                <a:lnTo>
                  <a:pt x="483522" y="651510"/>
                </a:lnTo>
                <a:lnTo>
                  <a:pt x="462272" y="627380"/>
                </a:lnTo>
                <a:lnTo>
                  <a:pt x="462272" y="342900"/>
                </a:lnTo>
                <a:lnTo>
                  <a:pt x="487174" y="317500"/>
                </a:lnTo>
                <a:lnTo>
                  <a:pt x="565746" y="317500"/>
                </a:lnTo>
                <a:lnTo>
                  <a:pt x="589334" y="337820"/>
                </a:lnTo>
                <a:lnTo>
                  <a:pt x="488582" y="337820"/>
                </a:lnTo>
                <a:lnTo>
                  <a:pt x="486526" y="339090"/>
                </a:lnTo>
                <a:lnTo>
                  <a:pt x="483122" y="341630"/>
                </a:lnTo>
                <a:lnTo>
                  <a:pt x="482269" y="344170"/>
                </a:lnTo>
                <a:lnTo>
                  <a:pt x="482269" y="626110"/>
                </a:lnTo>
                <a:lnTo>
                  <a:pt x="483122" y="627380"/>
                </a:lnTo>
                <a:lnTo>
                  <a:pt x="486527" y="631190"/>
                </a:lnTo>
                <a:lnTo>
                  <a:pt x="488583" y="632460"/>
                </a:lnTo>
                <a:lnTo>
                  <a:pt x="589334" y="632460"/>
                </a:lnTo>
                <a:lnTo>
                  <a:pt x="587002" y="637540"/>
                </a:lnTo>
                <a:lnTo>
                  <a:pt x="584928" y="641350"/>
                </a:lnTo>
                <a:lnTo>
                  <a:pt x="579547" y="646430"/>
                </a:lnTo>
                <a:lnTo>
                  <a:pt x="576444" y="648970"/>
                </a:lnTo>
                <a:lnTo>
                  <a:pt x="569415" y="651510"/>
                </a:lnTo>
                <a:lnTo>
                  <a:pt x="565755" y="652780"/>
                </a:lnTo>
                <a:close/>
              </a:path>
              <a:path extrusionOk="0" h="770889" w="788670">
                <a:moveTo>
                  <a:pt x="589334" y="632460"/>
                </a:moveTo>
                <a:lnTo>
                  <a:pt x="564357" y="632460"/>
                </a:lnTo>
                <a:lnTo>
                  <a:pt x="566413" y="631190"/>
                </a:lnTo>
                <a:lnTo>
                  <a:pt x="569819" y="627380"/>
                </a:lnTo>
                <a:lnTo>
                  <a:pt x="570671" y="626110"/>
                </a:lnTo>
                <a:lnTo>
                  <a:pt x="570671" y="344170"/>
                </a:lnTo>
                <a:lnTo>
                  <a:pt x="569819" y="341630"/>
                </a:lnTo>
                <a:lnTo>
                  <a:pt x="566414" y="339090"/>
                </a:lnTo>
                <a:lnTo>
                  <a:pt x="564358" y="337820"/>
                </a:lnTo>
                <a:lnTo>
                  <a:pt x="589334" y="337820"/>
                </a:lnTo>
                <a:lnTo>
                  <a:pt x="589917" y="339090"/>
                </a:lnTo>
                <a:lnTo>
                  <a:pt x="590648" y="342900"/>
                </a:lnTo>
                <a:lnTo>
                  <a:pt x="590648" y="627380"/>
                </a:lnTo>
                <a:lnTo>
                  <a:pt x="589917" y="631190"/>
                </a:lnTo>
                <a:lnTo>
                  <a:pt x="589334" y="632460"/>
                </a:lnTo>
                <a:close/>
              </a:path>
              <a:path extrusionOk="0" h="770889" w="788670">
                <a:moveTo>
                  <a:pt x="733274" y="652780"/>
                </a:moveTo>
                <a:lnTo>
                  <a:pt x="654702" y="652780"/>
                </a:lnTo>
                <a:lnTo>
                  <a:pt x="651037" y="651510"/>
                </a:lnTo>
                <a:lnTo>
                  <a:pt x="629763" y="468630"/>
                </a:lnTo>
                <a:lnTo>
                  <a:pt x="630494" y="466090"/>
                </a:lnTo>
                <a:lnTo>
                  <a:pt x="633411" y="458470"/>
                </a:lnTo>
                <a:lnTo>
                  <a:pt x="635486" y="455930"/>
                </a:lnTo>
                <a:lnTo>
                  <a:pt x="640869" y="449580"/>
                </a:lnTo>
                <a:lnTo>
                  <a:pt x="643972" y="448310"/>
                </a:lnTo>
                <a:lnTo>
                  <a:pt x="651004" y="444500"/>
                </a:lnTo>
                <a:lnTo>
                  <a:pt x="736900" y="444500"/>
                </a:lnTo>
                <a:lnTo>
                  <a:pt x="743935" y="448310"/>
                </a:lnTo>
                <a:lnTo>
                  <a:pt x="747040" y="449580"/>
                </a:lnTo>
                <a:lnTo>
                  <a:pt x="752424" y="455930"/>
                </a:lnTo>
                <a:lnTo>
                  <a:pt x="754500" y="458470"/>
                </a:lnTo>
                <a:lnTo>
                  <a:pt x="756932" y="464820"/>
                </a:lnTo>
                <a:lnTo>
                  <a:pt x="654048" y="464820"/>
                </a:lnTo>
                <a:lnTo>
                  <a:pt x="650643" y="468630"/>
                </a:lnTo>
                <a:lnTo>
                  <a:pt x="649790" y="471170"/>
                </a:lnTo>
                <a:lnTo>
                  <a:pt x="649790" y="626110"/>
                </a:lnTo>
                <a:lnTo>
                  <a:pt x="650643" y="627380"/>
                </a:lnTo>
                <a:lnTo>
                  <a:pt x="654049" y="631190"/>
                </a:lnTo>
                <a:lnTo>
                  <a:pt x="656104" y="632460"/>
                </a:lnTo>
                <a:lnTo>
                  <a:pt x="756834" y="632460"/>
                </a:lnTo>
                <a:lnTo>
                  <a:pt x="754503" y="637540"/>
                </a:lnTo>
                <a:lnTo>
                  <a:pt x="752431" y="641350"/>
                </a:lnTo>
                <a:lnTo>
                  <a:pt x="747055" y="646430"/>
                </a:lnTo>
                <a:lnTo>
                  <a:pt x="743955" y="648970"/>
                </a:lnTo>
                <a:lnTo>
                  <a:pt x="736931" y="651510"/>
                </a:lnTo>
                <a:lnTo>
                  <a:pt x="733274" y="652780"/>
                </a:lnTo>
                <a:close/>
              </a:path>
              <a:path extrusionOk="0" h="770889" w="788670">
                <a:moveTo>
                  <a:pt x="756834" y="632460"/>
                </a:moveTo>
                <a:lnTo>
                  <a:pt x="731879" y="632460"/>
                </a:lnTo>
                <a:lnTo>
                  <a:pt x="733936" y="631190"/>
                </a:lnTo>
                <a:lnTo>
                  <a:pt x="737345" y="627380"/>
                </a:lnTo>
                <a:lnTo>
                  <a:pt x="738200" y="626110"/>
                </a:lnTo>
                <a:lnTo>
                  <a:pt x="738202" y="471170"/>
                </a:lnTo>
                <a:lnTo>
                  <a:pt x="737349" y="468630"/>
                </a:lnTo>
                <a:lnTo>
                  <a:pt x="733939" y="464820"/>
                </a:lnTo>
                <a:lnTo>
                  <a:pt x="756932" y="464820"/>
                </a:lnTo>
                <a:lnTo>
                  <a:pt x="757418" y="466090"/>
                </a:lnTo>
                <a:lnTo>
                  <a:pt x="758149" y="468630"/>
                </a:lnTo>
                <a:lnTo>
                  <a:pt x="758148" y="627380"/>
                </a:lnTo>
                <a:lnTo>
                  <a:pt x="757417" y="631190"/>
                </a:lnTo>
                <a:lnTo>
                  <a:pt x="756834" y="63246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0" name="Google Shape;100;p1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166077" y="3518305"/>
            <a:ext cx="440055" cy="3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/>
          <p:nvPr/>
        </p:nvSpPr>
        <p:spPr>
          <a:xfrm>
            <a:off x="1858022" y="2827070"/>
            <a:ext cx="351790" cy="385445"/>
          </a:xfrm>
          <a:custGeom>
            <a:rect b="b" l="l" r="r" t="t"/>
            <a:pathLst>
              <a:path extrusionOk="0" h="770889" w="703579">
                <a:moveTo>
                  <a:pt x="657944" y="713740"/>
                </a:moveTo>
                <a:lnTo>
                  <a:pt x="44963" y="713740"/>
                </a:lnTo>
                <a:lnTo>
                  <a:pt x="38293" y="712470"/>
                </a:lnTo>
                <a:lnTo>
                  <a:pt x="35055" y="711200"/>
                </a:lnTo>
                <a:lnTo>
                  <a:pt x="28774" y="708660"/>
                </a:lnTo>
                <a:lnTo>
                  <a:pt x="25792" y="706120"/>
                </a:lnTo>
                <a:lnTo>
                  <a:pt x="20142" y="702310"/>
                </a:lnTo>
                <a:lnTo>
                  <a:pt x="17529" y="701040"/>
                </a:lnTo>
                <a:lnTo>
                  <a:pt x="12727" y="695960"/>
                </a:lnTo>
                <a:lnTo>
                  <a:pt x="10584" y="693420"/>
                </a:lnTo>
                <a:lnTo>
                  <a:pt x="6813" y="687070"/>
                </a:lnTo>
                <a:lnTo>
                  <a:pt x="5221" y="684530"/>
                </a:lnTo>
                <a:lnTo>
                  <a:pt x="0" y="48260"/>
                </a:lnTo>
                <a:lnTo>
                  <a:pt x="218" y="45720"/>
                </a:lnTo>
                <a:lnTo>
                  <a:pt x="328" y="44450"/>
                </a:lnTo>
                <a:lnTo>
                  <a:pt x="20142" y="10160"/>
                </a:lnTo>
                <a:lnTo>
                  <a:pt x="44963" y="0"/>
                </a:lnTo>
                <a:lnTo>
                  <a:pt x="661522" y="0"/>
                </a:lnTo>
                <a:lnTo>
                  <a:pt x="694467" y="22860"/>
                </a:lnTo>
                <a:lnTo>
                  <a:pt x="696494" y="26670"/>
                </a:lnTo>
                <a:lnTo>
                  <a:pt x="48496" y="26670"/>
                </a:lnTo>
                <a:lnTo>
                  <a:pt x="45383" y="27940"/>
                </a:lnTo>
                <a:lnTo>
                  <a:pt x="27343" y="184150"/>
                </a:lnTo>
                <a:lnTo>
                  <a:pt x="109174" y="184150"/>
                </a:lnTo>
                <a:lnTo>
                  <a:pt x="109177" y="210820"/>
                </a:lnTo>
                <a:lnTo>
                  <a:pt x="27343" y="210820"/>
                </a:lnTo>
                <a:lnTo>
                  <a:pt x="27343" y="238760"/>
                </a:lnTo>
                <a:lnTo>
                  <a:pt x="109179" y="238760"/>
                </a:lnTo>
                <a:lnTo>
                  <a:pt x="109182" y="265430"/>
                </a:lnTo>
                <a:lnTo>
                  <a:pt x="27343" y="265430"/>
                </a:lnTo>
                <a:lnTo>
                  <a:pt x="27343" y="445770"/>
                </a:lnTo>
                <a:lnTo>
                  <a:pt x="109198" y="445770"/>
                </a:lnTo>
                <a:lnTo>
                  <a:pt x="109201" y="472440"/>
                </a:lnTo>
                <a:lnTo>
                  <a:pt x="27343" y="472440"/>
                </a:lnTo>
                <a:lnTo>
                  <a:pt x="27343" y="500380"/>
                </a:lnTo>
                <a:lnTo>
                  <a:pt x="109203" y="500380"/>
                </a:lnTo>
                <a:lnTo>
                  <a:pt x="109206" y="527050"/>
                </a:lnTo>
                <a:lnTo>
                  <a:pt x="27442" y="527050"/>
                </a:lnTo>
                <a:lnTo>
                  <a:pt x="27437" y="668020"/>
                </a:lnTo>
                <a:lnTo>
                  <a:pt x="29830" y="674370"/>
                </a:lnTo>
                <a:lnTo>
                  <a:pt x="34621" y="678180"/>
                </a:lnTo>
                <a:lnTo>
                  <a:pt x="38069" y="681990"/>
                </a:lnTo>
                <a:lnTo>
                  <a:pt x="42200" y="684530"/>
                </a:lnTo>
                <a:lnTo>
                  <a:pt x="47013" y="685800"/>
                </a:lnTo>
                <a:lnTo>
                  <a:pt x="696966" y="685800"/>
                </a:lnTo>
                <a:lnTo>
                  <a:pt x="696168" y="687070"/>
                </a:lnTo>
                <a:lnTo>
                  <a:pt x="692388" y="693420"/>
                </a:lnTo>
                <a:lnTo>
                  <a:pt x="690240" y="695960"/>
                </a:lnTo>
                <a:lnTo>
                  <a:pt x="685428" y="701040"/>
                </a:lnTo>
                <a:lnTo>
                  <a:pt x="682809" y="702310"/>
                </a:lnTo>
                <a:lnTo>
                  <a:pt x="677148" y="706120"/>
                </a:lnTo>
                <a:lnTo>
                  <a:pt x="674160" y="708660"/>
                </a:lnTo>
                <a:lnTo>
                  <a:pt x="667868" y="711200"/>
                </a:lnTo>
                <a:lnTo>
                  <a:pt x="664625" y="712470"/>
                </a:lnTo>
                <a:lnTo>
                  <a:pt x="657944" y="713740"/>
                </a:lnTo>
                <a:close/>
              </a:path>
              <a:path extrusionOk="0" h="770889" w="703579">
                <a:moveTo>
                  <a:pt x="696966" y="685800"/>
                </a:moveTo>
                <a:lnTo>
                  <a:pt x="657534" y="685800"/>
                </a:lnTo>
                <a:lnTo>
                  <a:pt x="663532" y="683260"/>
                </a:lnTo>
                <a:lnTo>
                  <a:pt x="666179" y="680720"/>
                </a:lnTo>
                <a:lnTo>
                  <a:pt x="670771" y="676910"/>
                </a:lnTo>
                <a:lnTo>
                  <a:pt x="672541" y="673100"/>
                </a:lnTo>
                <a:lnTo>
                  <a:pt x="675028" y="668020"/>
                </a:lnTo>
                <a:lnTo>
                  <a:pt x="675651" y="664210"/>
                </a:lnTo>
                <a:lnTo>
                  <a:pt x="675560" y="44450"/>
                </a:lnTo>
                <a:lnTo>
                  <a:pt x="673167" y="39370"/>
                </a:lnTo>
                <a:lnTo>
                  <a:pt x="664881" y="30480"/>
                </a:lnTo>
                <a:lnTo>
                  <a:pt x="660717" y="29210"/>
                </a:lnTo>
                <a:lnTo>
                  <a:pt x="655885" y="27940"/>
                </a:lnTo>
                <a:lnTo>
                  <a:pt x="655000" y="27940"/>
                </a:lnTo>
                <a:lnTo>
                  <a:pt x="653699" y="26670"/>
                </a:lnTo>
                <a:lnTo>
                  <a:pt x="696494" y="26670"/>
                </a:lnTo>
                <a:lnTo>
                  <a:pt x="699197" y="31750"/>
                </a:lnTo>
                <a:lnTo>
                  <a:pt x="702039" y="41910"/>
                </a:lnTo>
                <a:lnTo>
                  <a:pt x="702994" y="52070"/>
                </a:lnTo>
                <a:lnTo>
                  <a:pt x="702997" y="664210"/>
                </a:lnTo>
                <a:lnTo>
                  <a:pt x="702668" y="668020"/>
                </a:lnTo>
                <a:lnTo>
                  <a:pt x="701345" y="674370"/>
                </a:lnTo>
                <a:lnTo>
                  <a:pt x="700364" y="678180"/>
                </a:lnTo>
                <a:lnTo>
                  <a:pt x="697763" y="684530"/>
                </a:lnTo>
                <a:lnTo>
                  <a:pt x="696966" y="685800"/>
                </a:lnTo>
                <a:close/>
              </a:path>
              <a:path extrusionOk="0" h="770889" w="703579">
                <a:moveTo>
                  <a:pt x="109174" y="184150"/>
                </a:moveTo>
                <a:lnTo>
                  <a:pt x="78406" y="184150"/>
                </a:lnTo>
                <a:lnTo>
                  <a:pt x="78400" y="120650"/>
                </a:lnTo>
                <a:lnTo>
                  <a:pt x="79522" y="115570"/>
                </a:lnTo>
                <a:lnTo>
                  <a:pt x="111229" y="82550"/>
                </a:lnTo>
                <a:lnTo>
                  <a:pt x="116896" y="81280"/>
                </a:lnTo>
                <a:lnTo>
                  <a:pt x="580108" y="81280"/>
                </a:lnTo>
                <a:lnTo>
                  <a:pt x="617303" y="101600"/>
                </a:lnTo>
                <a:lnTo>
                  <a:pt x="622391" y="113030"/>
                </a:lnTo>
                <a:lnTo>
                  <a:pt x="119300" y="113030"/>
                </a:lnTo>
                <a:lnTo>
                  <a:pt x="115942" y="114300"/>
                </a:lnTo>
                <a:lnTo>
                  <a:pt x="109169" y="124460"/>
                </a:lnTo>
                <a:lnTo>
                  <a:pt x="109174" y="184150"/>
                </a:lnTo>
                <a:close/>
              </a:path>
              <a:path extrusionOk="0" h="770889" w="703579">
                <a:moveTo>
                  <a:pt x="622471" y="605790"/>
                </a:moveTo>
                <a:lnTo>
                  <a:pt x="583904" y="605790"/>
                </a:lnTo>
                <a:lnTo>
                  <a:pt x="587146" y="604520"/>
                </a:lnTo>
                <a:lnTo>
                  <a:pt x="592533" y="598170"/>
                </a:lnTo>
                <a:lnTo>
                  <a:pt x="593877" y="595630"/>
                </a:lnTo>
                <a:lnTo>
                  <a:pt x="593807" y="123190"/>
                </a:lnTo>
                <a:lnTo>
                  <a:pt x="592459" y="119380"/>
                </a:lnTo>
                <a:lnTo>
                  <a:pt x="587783" y="114300"/>
                </a:lnTo>
                <a:lnTo>
                  <a:pt x="585432" y="113030"/>
                </a:lnTo>
                <a:lnTo>
                  <a:pt x="622391" y="113030"/>
                </a:lnTo>
                <a:lnTo>
                  <a:pt x="623779" y="118110"/>
                </a:lnTo>
                <a:lnTo>
                  <a:pt x="624591" y="127000"/>
                </a:lnTo>
                <a:lnTo>
                  <a:pt x="624596" y="596900"/>
                </a:lnTo>
                <a:lnTo>
                  <a:pt x="623472" y="603250"/>
                </a:lnTo>
                <a:lnTo>
                  <a:pt x="622471" y="605790"/>
                </a:lnTo>
                <a:close/>
              </a:path>
              <a:path extrusionOk="0" h="770889" w="703579">
                <a:moveTo>
                  <a:pt x="213064" y="525780"/>
                </a:moveTo>
                <a:lnTo>
                  <a:pt x="204061" y="525780"/>
                </a:lnTo>
                <a:lnTo>
                  <a:pt x="200658" y="524510"/>
                </a:lnTo>
                <a:lnTo>
                  <a:pt x="197849" y="520700"/>
                </a:lnTo>
                <a:lnTo>
                  <a:pt x="196374" y="519430"/>
                </a:lnTo>
                <a:lnTo>
                  <a:pt x="195269" y="518160"/>
                </a:lnTo>
                <a:lnTo>
                  <a:pt x="193803" y="514350"/>
                </a:lnTo>
                <a:lnTo>
                  <a:pt x="193502" y="511810"/>
                </a:lnTo>
                <a:lnTo>
                  <a:pt x="193763" y="508000"/>
                </a:lnTo>
                <a:lnTo>
                  <a:pt x="194314" y="505460"/>
                </a:lnTo>
                <a:lnTo>
                  <a:pt x="196259" y="501650"/>
                </a:lnTo>
                <a:lnTo>
                  <a:pt x="197572" y="500380"/>
                </a:lnTo>
                <a:lnTo>
                  <a:pt x="199226" y="497840"/>
                </a:lnTo>
                <a:lnTo>
                  <a:pt x="240237" y="457200"/>
                </a:lnTo>
                <a:lnTo>
                  <a:pt x="235124" y="450850"/>
                </a:lnTo>
                <a:lnTo>
                  <a:pt x="230583" y="443230"/>
                </a:lnTo>
                <a:lnTo>
                  <a:pt x="213882" y="406400"/>
                </a:lnTo>
                <a:lnTo>
                  <a:pt x="208404" y="374650"/>
                </a:lnTo>
                <a:lnTo>
                  <a:pt x="208408" y="358140"/>
                </a:lnTo>
                <a:lnTo>
                  <a:pt x="219328" y="309880"/>
                </a:lnTo>
                <a:lnTo>
                  <a:pt x="240277" y="274320"/>
                </a:lnTo>
                <a:lnTo>
                  <a:pt x="199285" y="233680"/>
                </a:lnTo>
                <a:lnTo>
                  <a:pt x="194410" y="229870"/>
                </a:lnTo>
                <a:lnTo>
                  <a:pt x="192689" y="223520"/>
                </a:lnTo>
                <a:lnTo>
                  <a:pt x="194122" y="217170"/>
                </a:lnTo>
                <a:lnTo>
                  <a:pt x="195586" y="212090"/>
                </a:lnTo>
                <a:lnTo>
                  <a:pt x="199032" y="208280"/>
                </a:lnTo>
                <a:lnTo>
                  <a:pt x="204458" y="207010"/>
                </a:lnTo>
                <a:lnTo>
                  <a:pt x="210825" y="205740"/>
                </a:lnTo>
                <a:lnTo>
                  <a:pt x="216172" y="207010"/>
                </a:lnTo>
                <a:lnTo>
                  <a:pt x="220499" y="212090"/>
                </a:lnTo>
                <a:lnTo>
                  <a:pt x="261490" y="254000"/>
                </a:lnTo>
                <a:lnTo>
                  <a:pt x="326427" y="254000"/>
                </a:lnTo>
                <a:lnTo>
                  <a:pt x="320325" y="255270"/>
                </a:lnTo>
                <a:lnTo>
                  <a:pt x="308382" y="259080"/>
                </a:lnTo>
                <a:lnTo>
                  <a:pt x="302624" y="261620"/>
                </a:lnTo>
                <a:lnTo>
                  <a:pt x="291535" y="267970"/>
                </a:lnTo>
                <a:lnTo>
                  <a:pt x="286281" y="271780"/>
                </a:lnTo>
                <a:lnTo>
                  <a:pt x="281317" y="275590"/>
                </a:lnTo>
                <a:lnTo>
                  <a:pt x="276088" y="279400"/>
                </a:lnTo>
                <a:lnTo>
                  <a:pt x="248608" y="316230"/>
                </a:lnTo>
                <a:lnTo>
                  <a:pt x="238265" y="353060"/>
                </a:lnTo>
                <a:lnTo>
                  <a:pt x="237741" y="372110"/>
                </a:lnTo>
                <a:lnTo>
                  <a:pt x="238266" y="378460"/>
                </a:lnTo>
                <a:lnTo>
                  <a:pt x="248615" y="415290"/>
                </a:lnTo>
                <a:lnTo>
                  <a:pt x="271138" y="447040"/>
                </a:lnTo>
                <a:lnTo>
                  <a:pt x="281327" y="455930"/>
                </a:lnTo>
                <a:lnTo>
                  <a:pt x="286290" y="459740"/>
                </a:lnTo>
                <a:lnTo>
                  <a:pt x="291544" y="463550"/>
                </a:lnTo>
                <a:lnTo>
                  <a:pt x="302631" y="469900"/>
                </a:lnTo>
                <a:lnTo>
                  <a:pt x="308389" y="472440"/>
                </a:lnTo>
                <a:lnTo>
                  <a:pt x="320330" y="476250"/>
                </a:lnTo>
                <a:lnTo>
                  <a:pt x="326431" y="478790"/>
                </a:lnTo>
                <a:lnTo>
                  <a:pt x="261451" y="478790"/>
                </a:lnTo>
                <a:lnTo>
                  <a:pt x="220440" y="519430"/>
                </a:lnTo>
                <a:lnTo>
                  <a:pt x="217145" y="523240"/>
                </a:lnTo>
                <a:lnTo>
                  <a:pt x="213064" y="525780"/>
                </a:lnTo>
                <a:close/>
              </a:path>
              <a:path extrusionOk="0" h="770889" w="703579">
                <a:moveTo>
                  <a:pt x="483298" y="254000"/>
                </a:moveTo>
                <a:lnTo>
                  <a:pt x="441585" y="254000"/>
                </a:lnTo>
                <a:lnTo>
                  <a:pt x="482144" y="212090"/>
                </a:lnTo>
                <a:lnTo>
                  <a:pt x="486484" y="207010"/>
                </a:lnTo>
                <a:lnTo>
                  <a:pt x="491844" y="205740"/>
                </a:lnTo>
                <a:lnTo>
                  <a:pt x="498224" y="207010"/>
                </a:lnTo>
                <a:lnTo>
                  <a:pt x="503172" y="209550"/>
                </a:lnTo>
                <a:lnTo>
                  <a:pt x="506607" y="212090"/>
                </a:lnTo>
                <a:lnTo>
                  <a:pt x="508531" y="217170"/>
                </a:lnTo>
                <a:lnTo>
                  <a:pt x="506438" y="226060"/>
                </a:lnTo>
                <a:lnTo>
                  <a:pt x="497747" y="238760"/>
                </a:lnTo>
                <a:lnTo>
                  <a:pt x="487448" y="250190"/>
                </a:lnTo>
                <a:lnTo>
                  <a:pt x="483298" y="254000"/>
                </a:lnTo>
                <a:close/>
              </a:path>
              <a:path extrusionOk="0" h="770889" w="703579">
                <a:moveTo>
                  <a:pt x="109179" y="238760"/>
                </a:moveTo>
                <a:lnTo>
                  <a:pt x="78484" y="238760"/>
                </a:lnTo>
                <a:lnTo>
                  <a:pt x="78484" y="210820"/>
                </a:lnTo>
                <a:lnTo>
                  <a:pt x="109177" y="210820"/>
                </a:lnTo>
                <a:lnTo>
                  <a:pt x="109179" y="238760"/>
                </a:lnTo>
                <a:close/>
              </a:path>
              <a:path extrusionOk="0" h="770889" w="703579">
                <a:moveTo>
                  <a:pt x="326427" y="254000"/>
                </a:moveTo>
                <a:lnTo>
                  <a:pt x="261490" y="254000"/>
                </a:lnTo>
                <a:lnTo>
                  <a:pt x="267815" y="247650"/>
                </a:lnTo>
                <a:lnTo>
                  <a:pt x="319291" y="224790"/>
                </a:lnTo>
                <a:lnTo>
                  <a:pt x="343403" y="220980"/>
                </a:lnTo>
                <a:lnTo>
                  <a:pt x="359673" y="220980"/>
                </a:lnTo>
                <a:lnTo>
                  <a:pt x="406966" y="232410"/>
                </a:lnTo>
                <a:lnTo>
                  <a:pt x="439055" y="251460"/>
                </a:lnTo>
                <a:lnTo>
                  <a:pt x="338892" y="251460"/>
                </a:lnTo>
                <a:lnTo>
                  <a:pt x="326427" y="254000"/>
                </a:lnTo>
                <a:close/>
              </a:path>
              <a:path extrusionOk="0" h="770889" w="703579">
                <a:moveTo>
                  <a:pt x="438373" y="481330"/>
                </a:moveTo>
                <a:lnTo>
                  <a:pt x="357808" y="481330"/>
                </a:lnTo>
                <a:lnTo>
                  <a:pt x="364083" y="480060"/>
                </a:lnTo>
                <a:lnTo>
                  <a:pt x="376546" y="478790"/>
                </a:lnTo>
                <a:lnTo>
                  <a:pt x="382647" y="476250"/>
                </a:lnTo>
                <a:lnTo>
                  <a:pt x="421650" y="455930"/>
                </a:lnTo>
                <a:lnTo>
                  <a:pt x="425212" y="453390"/>
                </a:lnTo>
                <a:lnTo>
                  <a:pt x="428609" y="450850"/>
                </a:lnTo>
                <a:lnTo>
                  <a:pt x="431839" y="447040"/>
                </a:lnTo>
                <a:lnTo>
                  <a:pt x="435052" y="444500"/>
                </a:lnTo>
                <a:lnTo>
                  <a:pt x="438085" y="440690"/>
                </a:lnTo>
                <a:lnTo>
                  <a:pt x="440936" y="436880"/>
                </a:lnTo>
                <a:lnTo>
                  <a:pt x="444849" y="431800"/>
                </a:lnTo>
                <a:lnTo>
                  <a:pt x="462642" y="391160"/>
                </a:lnTo>
                <a:lnTo>
                  <a:pt x="465162" y="358140"/>
                </a:lnTo>
                <a:lnTo>
                  <a:pt x="464742" y="353060"/>
                </a:lnTo>
                <a:lnTo>
                  <a:pt x="454389" y="316230"/>
                </a:lnTo>
                <a:lnTo>
                  <a:pt x="431848" y="284480"/>
                </a:lnTo>
                <a:lnTo>
                  <a:pt x="421660" y="275590"/>
                </a:lnTo>
                <a:lnTo>
                  <a:pt x="416696" y="271780"/>
                </a:lnTo>
                <a:lnTo>
                  <a:pt x="364085" y="251460"/>
                </a:lnTo>
                <a:lnTo>
                  <a:pt x="439055" y="251460"/>
                </a:lnTo>
                <a:lnTo>
                  <a:pt x="441585" y="254000"/>
                </a:lnTo>
                <a:lnTo>
                  <a:pt x="483298" y="254000"/>
                </a:lnTo>
                <a:lnTo>
                  <a:pt x="480531" y="256540"/>
                </a:lnTo>
                <a:lnTo>
                  <a:pt x="462750" y="274320"/>
                </a:lnTo>
                <a:lnTo>
                  <a:pt x="467865" y="280670"/>
                </a:lnTo>
                <a:lnTo>
                  <a:pt x="472409" y="288290"/>
                </a:lnTo>
                <a:lnTo>
                  <a:pt x="489120" y="325120"/>
                </a:lnTo>
                <a:lnTo>
                  <a:pt x="494606" y="358140"/>
                </a:lnTo>
                <a:lnTo>
                  <a:pt x="494606" y="374650"/>
                </a:lnTo>
                <a:lnTo>
                  <a:pt x="483694" y="421640"/>
                </a:lnTo>
                <a:lnTo>
                  <a:pt x="462750" y="457200"/>
                </a:lnTo>
                <a:lnTo>
                  <a:pt x="484103" y="478790"/>
                </a:lnTo>
                <a:lnTo>
                  <a:pt x="441536" y="478790"/>
                </a:lnTo>
                <a:lnTo>
                  <a:pt x="438373" y="481330"/>
                </a:lnTo>
                <a:close/>
              </a:path>
              <a:path extrusionOk="0" h="770889" w="703579">
                <a:moveTo>
                  <a:pt x="109198" y="445770"/>
                </a:moveTo>
                <a:lnTo>
                  <a:pt x="78484" y="445770"/>
                </a:lnTo>
                <a:lnTo>
                  <a:pt x="78484" y="265430"/>
                </a:lnTo>
                <a:lnTo>
                  <a:pt x="109182" y="265430"/>
                </a:lnTo>
                <a:lnTo>
                  <a:pt x="109198" y="445770"/>
                </a:lnTo>
                <a:close/>
              </a:path>
              <a:path extrusionOk="0" h="770889" w="703579">
                <a:moveTo>
                  <a:pt x="109203" y="500380"/>
                </a:moveTo>
                <a:lnTo>
                  <a:pt x="78484" y="500380"/>
                </a:lnTo>
                <a:lnTo>
                  <a:pt x="78484" y="472440"/>
                </a:lnTo>
                <a:lnTo>
                  <a:pt x="109201" y="472440"/>
                </a:lnTo>
                <a:lnTo>
                  <a:pt x="109203" y="500380"/>
                </a:lnTo>
                <a:close/>
              </a:path>
              <a:path extrusionOk="0" h="770889" w="703579">
                <a:moveTo>
                  <a:pt x="359628" y="510540"/>
                </a:moveTo>
                <a:lnTo>
                  <a:pt x="343360" y="510540"/>
                </a:lnTo>
                <a:lnTo>
                  <a:pt x="311408" y="505460"/>
                </a:lnTo>
                <a:lnTo>
                  <a:pt x="296071" y="499110"/>
                </a:lnTo>
                <a:lnTo>
                  <a:pt x="288687" y="496570"/>
                </a:lnTo>
                <a:lnTo>
                  <a:pt x="274489" y="487680"/>
                </a:lnTo>
                <a:lnTo>
                  <a:pt x="267776" y="483870"/>
                </a:lnTo>
                <a:lnTo>
                  <a:pt x="261451" y="478790"/>
                </a:lnTo>
                <a:lnTo>
                  <a:pt x="326431" y="478790"/>
                </a:lnTo>
                <a:lnTo>
                  <a:pt x="338894" y="480060"/>
                </a:lnTo>
                <a:lnTo>
                  <a:pt x="345169" y="481330"/>
                </a:lnTo>
                <a:lnTo>
                  <a:pt x="438373" y="481330"/>
                </a:lnTo>
                <a:lnTo>
                  <a:pt x="435211" y="483870"/>
                </a:lnTo>
                <a:lnTo>
                  <a:pt x="428498" y="487680"/>
                </a:lnTo>
                <a:lnTo>
                  <a:pt x="414300" y="496570"/>
                </a:lnTo>
                <a:lnTo>
                  <a:pt x="406916" y="499110"/>
                </a:lnTo>
                <a:lnTo>
                  <a:pt x="391579" y="505460"/>
                </a:lnTo>
                <a:lnTo>
                  <a:pt x="359628" y="510540"/>
                </a:lnTo>
                <a:close/>
              </a:path>
              <a:path extrusionOk="0" h="770889" w="703579">
                <a:moveTo>
                  <a:pt x="491415" y="527050"/>
                </a:moveTo>
                <a:lnTo>
                  <a:pt x="486065" y="524510"/>
                </a:lnTo>
                <a:lnTo>
                  <a:pt x="481731" y="519430"/>
                </a:lnTo>
                <a:lnTo>
                  <a:pt x="441536" y="478790"/>
                </a:lnTo>
                <a:lnTo>
                  <a:pt x="484103" y="478790"/>
                </a:lnTo>
                <a:lnTo>
                  <a:pt x="502944" y="497840"/>
                </a:lnTo>
                <a:lnTo>
                  <a:pt x="507820" y="502920"/>
                </a:lnTo>
                <a:lnTo>
                  <a:pt x="509541" y="508000"/>
                </a:lnTo>
                <a:lnTo>
                  <a:pt x="508108" y="514350"/>
                </a:lnTo>
                <a:lnTo>
                  <a:pt x="506646" y="520700"/>
                </a:lnTo>
                <a:lnTo>
                  <a:pt x="503204" y="523240"/>
                </a:lnTo>
                <a:lnTo>
                  <a:pt x="497781" y="524510"/>
                </a:lnTo>
                <a:lnTo>
                  <a:pt x="491415" y="527050"/>
                </a:lnTo>
                <a:close/>
              </a:path>
              <a:path extrusionOk="0" h="770889" w="703579">
                <a:moveTo>
                  <a:pt x="586038" y="636270"/>
                </a:moveTo>
                <a:lnTo>
                  <a:pt x="116926" y="636270"/>
                </a:lnTo>
                <a:lnTo>
                  <a:pt x="111258" y="635000"/>
                </a:lnTo>
                <a:lnTo>
                  <a:pt x="79552" y="603250"/>
                </a:lnTo>
                <a:lnTo>
                  <a:pt x="78430" y="596900"/>
                </a:lnTo>
                <a:lnTo>
                  <a:pt x="78435" y="527050"/>
                </a:lnTo>
                <a:lnTo>
                  <a:pt x="109206" y="527050"/>
                </a:lnTo>
                <a:lnTo>
                  <a:pt x="109212" y="595630"/>
                </a:lnTo>
                <a:lnTo>
                  <a:pt x="110559" y="598170"/>
                </a:lnTo>
                <a:lnTo>
                  <a:pt x="113260" y="600710"/>
                </a:lnTo>
                <a:lnTo>
                  <a:pt x="115176" y="603250"/>
                </a:lnTo>
                <a:lnTo>
                  <a:pt x="117471" y="604520"/>
                </a:lnTo>
                <a:lnTo>
                  <a:pt x="120145" y="604520"/>
                </a:lnTo>
                <a:lnTo>
                  <a:pt x="121463" y="605790"/>
                </a:lnTo>
                <a:lnTo>
                  <a:pt x="622471" y="605790"/>
                </a:lnTo>
                <a:lnTo>
                  <a:pt x="591712" y="635000"/>
                </a:lnTo>
                <a:lnTo>
                  <a:pt x="586038" y="636270"/>
                </a:lnTo>
                <a:close/>
              </a:path>
              <a:path extrusionOk="0" h="770889" w="703579">
                <a:moveTo>
                  <a:pt x="218420" y="770890"/>
                </a:moveTo>
                <a:lnTo>
                  <a:pt x="116952" y="770890"/>
                </a:lnTo>
                <a:lnTo>
                  <a:pt x="109555" y="767080"/>
                </a:lnTo>
                <a:lnTo>
                  <a:pt x="94613" y="713740"/>
                </a:lnTo>
                <a:lnTo>
                  <a:pt x="119201" y="713740"/>
                </a:lnTo>
                <a:lnTo>
                  <a:pt x="119216" y="741680"/>
                </a:lnTo>
                <a:lnTo>
                  <a:pt x="119769" y="742950"/>
                </a:lnTo>
                <a:lnTo>
                  <a:pt x="121949" y="745490"/>
                </a:lnTo>
                <a:lnTo>
                  <a:pt x="123265" y="746760"/>
                </a:lnTo>
                <a:lnTo>
                  <a:pt x="240246" y="746760"/>
                </a:lnTo>
                <a:lnTo>
                  <a:pt x="239990" y="748030"/>
                </a:lnTo>
                <a:lnTo>
                  <a:pt x="236925" y="755650"/>
                </a:lnTo>
                <a:lnTo>
                  <a:pt x="234743" y="759460"/>
                </a:lnTo>
                <a:lnTo>
                  <a:pt x="229082" y="764540"/>
                </a:lnTo>
                <a:lnTo>
                  <a:pt x="225817" y="767080"/>
                </a:lnTo>
                <a:lnTo>
                  <a:pt x="218420" y="770890"/>
                </a:lnTo>
                <a:close/>
              </a:path>
              <a:path extrusionOk="0" h="770889" w="703579">
                <a:moveTo>
                  <a:pt x="240246" y="746760"/>
                </a:moveTo>
                <a:lnTo>
                  <a:pt x="212107" y="746760"/>
                </a:lnTo>
                <a:lnTo>
                  <a:pt x="213423" y="745490"/>
                </a:lnTo>
                <a:lnTo>
                  <a:pt x="215603" y="742950"/>
                </a:lnTo>
                <a:lnTo>
                  <a:pt x="216156" y="741680"/>
                </a:lnTo>
                <a:lnTo>
                  <a:pt x="216172" y="713740"/>
                </a:lnTo>
                <a:lnTo>
                  <a:pt x="240759" y="713740"/>
                </a:lnTo>
                <a:lnTo>
                  <a:pt x="240757" y="744220"/>
                </a:lnTo>
                <a:lnTo>
                  <a:pt x="240246" y="746760"/>
                </a:lnTo>
                <a:close/>
              </a:path>
              <a:path extrusionOk="0" h="770889" w="703579">
                <a:moveTo>
                  <a:pt x="572184" y="770890"/>
                </a:moveTo>
                <a:lnTo>
                  <a:pt x="470710" y="770890"/>
                </a:lnTo>
                <a:lnTo>
                  <a:pt x="463313" y="767080"/>
                </a:lnTo>
                <a:lnTo>
                  <a:pt x="448371" y="713740"/>
                </a:lnTo>
                <a:lnTo>
                  <a:pt x="472958" y="713740"/>
                </a:lnTo>
                <a:lnTo>
                  <a:pt x="472974" y="741680"/>
                </a:lnTo>
                <a:lnTo>
                  <a:pt x="473527" y="742950"/>
                </a:lnTo>
                <a:lnTo>
                  <a:pt x="475707" y="745490"/>
                </a:lnTo>
                <a:lnTo>
                  <a:pt x="477023" y="746760"/>
                </a:lnTo>
                <a:lnTo>
                  <a:pt x="594017" y="746760"/>
                </a:lnTo>
                <a:lnTo>
                  <a:pt x="593763" y="748030"/>
                </a:lnTo>
                <a:lnTo>
                  <a:pt x="590704" y="755650"/>
                </a:lnTo>
                <a:lnTo>
                  <a:pt x="588523" y="759460"/>
                </a:lnTo>
                <a:lnTo>
                  <a:pt x="582858" y="764540"/>
                </a:lnTo>
                <a:lnTo>
                  <a:pt x="579590" y="767080"/>
                </a:lnTo>
                <a:lnTo>
                  <a:pt x="572184" y="770890"/>
                </a:lnTo>
                <a:close/>
              </a:path>
              <a:path extrusionOk="0" h="770889" w="703579">
                <a:moveTo>
                  <a:pt x="594017" y="746760"/>
                </a:moveTo>
                <a:lnTo>
                  <a:pt x="565865" y="746760"/>
                </a:lnTo>
                <a:lnTo>
                  <a:pt x="567180" y="745490"/>
                </a:lnTo>
                <a:lnTo>
                  <a:pt x="569360" y="742950"/>
                </a:lnTo>
                <a:lnTo>
                  <a:pt x="569913" y="741680"/>
                </a:lnTo>
                <a:lnTo>
                  <a:pt x="569929" y="713740"/>
                </a:lnTo>
                <a:lnTo>
                  <a:pt x="594516" y="713740"/>
                </a:lnTo>
                <a:lnTo>
                  <a:pt x="594524" y="744220"/>
                </a:lnTo>
                <a:lnTo>
                  <a:pt x="594017" y="74676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2" name="Google Shape;102;p1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116656" y="2912099"/>
            <a:ext cx="333239" cy="38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939434" y="4149239"/>
            <a:ext cx="247782" cy="385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935426" y="2786407"/>
            <a:ext cx="394068" cy="385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452763" y="4119408"/>
            <a:ext cx="489994" cy="49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158831" y="4150763"/>
            <a:ext cx="447876" cy="440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187430" y="2853885"/>
            <a:ext cx="391442" cy="46101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/>
          <p:nvPr/>
        </p:nvSpPr>
        <p:spPr>
          <a:xfrm>
            <a:off x="2578027" y="3457111"/>
            <a:ext cx="480377" cy="461963"/>
          </a:xfrm>
          <a:custGeom>
            <a:rect b="b" l="l" r="r" t="t"/>
            <a:pathLst>
              <a:path extrusionOk="0" h="923925" w="960754">
                <a:moveTo>
                  <a:pt x="945486" y="923877"/>
                </a:moveTo>
                <a:lnTo>
                  <a:pt x="6826" y="923877"/>
                </a:lnTo>
                <a:lnTo>
                  <a:pt x="0" y="917060"/>
                </a:lnTo>
                <a:lnTo>
                  <a:pt x="0" y="905125"/>
                </a:lnTo>
                <a:lnTo>
                  <a:pt x="1149" y="901921"/>
                </a:lnTo>
                <a:lnTo>
                  <a:pt x="3065" y="899361"/>
                </a:lnTo>
                <a:lnTo>
                  <a:pt x="199598" y="575521"/>
                </a:lnTo>
                <a:lnTo>
                  <a:pt x="204789" y="572819"/>
                </a:lnTo>
                <a:lnTo>
                  <a:pt x="383076" y="572819"/>
                </a:lnTo>
                <a:lnTo>
                  <a:pt x="353728" y="520643"/>
                </a:lnTo>
                <a:lnTo>
                  <a:pt x="324719" y="467085"/>
                </a:lnTo>
                <a:lnTo>
                  <a:pt x="297585" y="413931"/>
                </a:lnTo>
                <a:lnTo>
                  <a:pt x="273849" y="362940"/>
                </a:lnTo>
                <a:lnTo>
                  <a:pt x="255032" y="315872"/>
                </a:lnTo>
                <a:lnTo>
                  <a:pt x="242648" y="274493"/>
                </a:lnTo>
                <a:lnTo>
                  <a:pt x="238185" y="240560"/>
                </a:lnTo>
                <a:lnTo>
                  <a:pt x="243081" y="192073"/>
                </a:lnTo>
                <a:lnTo>
                  <a:pt x="257120" y="146917"/>
                </a:lnTo>
                <a:lnTo>
                  <a:pt x="279333" y="106058"/>
                </a:lnTo>
                <a:lnTo>
                  <a:pt x="308750" y="70460"/>
                </a:lnTo>
                <a:lnTo>
                  <a:pt x="344405" y="41086"/>
                </a:lnTo>
                <a:lnTo>
                  <a:pt x="385330" y="18906"/>
                </a:lnTo>
                <a:lnTo>
                  <a:pt x="430553" y="4888"/>
                </a:lnTo>
                <a:lnTo>
                  <a:pt x="479102" y="0"/>
                </a:lnTo>
                <a:lnTo>
                  <a:pt x="527648" y="4888"/>
                </a:lnTo>
                <a:lnTo>
                  <a:pt x="572865" y="18906"/>
                </a:lnTo>
                <a:lnTo>
                  <a:pt x="594731" y="30757"/>
                </a:lnTo>
                <a:lnTo>
                  <a:pt x="479102" y="30757"/>
                </a:lnTo>
                <a:lnTo>
                  <a:pt x="436748" y="35020"/>
                </a:lnTo>
                <a:lnTo>
                  <a:pt x="397304" y="47245"/>
                </a:lnTo>
                <a:lnTo>
                  <a:pt x="361614" y="66587"/>
                </a:lnTo>
                <a:lnTo>
                  <a:pt x="330523" y="92201"/>
                </a:lnTo>
                <a:lnTo>
                  <a:pt x="304871" y="123245"/>
                </a:lnTo>
                <a:lnTo>
                  <a:pt x="285498" y="158882"/>
                </a:lnTo>
                <a:lnTo>
                  <a:pt x="273248" y="198268"/>
                </a:lnTo>
                <a:lnTo>
                  <a:pt x="268965" y="240560"/>
                </a:lnTo>
                <a:lnTo>
                  <a:pt x="273848" y="273920"/>
                </a:lnTo>
                <a:lnTo>
                  <a:pt x="287345" y="315872"/>
                </a:lnTo>
                <a:lnTo>
                  <a:pt x="307676" y="364196"/>
                </a:lnTo>
                <a:lnTo>
                  <a:pt x="333084" y="416820"/>
                </a:lnTo>
                <a:lnTo>
                  <a:pt x="361806" y="471634"/>
                </a:lnTo>
                <a:lnTo>
                  <a:pt x="392080" y="526529"/>
                </a:lnTo>
                <a:lnTo>
                  <a:pt x="422143" y="579396"/>
                </a:lnTo>
                <a:lnTo>
                  <a:pt x="422517" y="579946"/>
                </a:lnTo>
                <a:lnTo>
                  <a:pt x="422895" y="580568"/>
                </a:lnTo>
                <a:lnTo>
                  <a:pt x="423244" y="581237"/>
                </a:lnTo>
                <a:lnTo>
                  <a:pt x="436070" y="603528"/>
                </a:lnTo>
                <a:lnTo>
                  <a:pt x="218430" y="603528"/>
                </a:lnTo>
                <a:lnTo>
                  <a:pt x="132434" y="745238"/>
                </a:lnTo>
                <a:lnTo>
                  <a:pt x="309640" y="745238"/>
                </a:lnTo>
                <a:lnTo>
                  <a:pt x="307098" y="761574"/>
                </a:lnTo>
                <a:lnTo>
                  <a:pt x="306595" y="769610"/>
                </a:lnTo>
                <a:lnTo>
                  <a:pt x="300164" y="775709"/>
                </a:lnTo>
                <a:lnTo>
                  <a:pt x="113920" y="775709"/>
                </a:lnTo>
                <a:lnTo>
                  <a:pt x="88529" y="817564"/>
                </a:lnTo>
                <a:lnTo>
                  <a:pt x="281150" y="817564"/>
                </a:lnTo>
                <a:lnTo>
                  <a:pt x="291241" y="819119"/>
                </a:lnTo>
                <a:lnTo>
                  <a:pt x="296965" y="826964"/>
                </a:lnTo>
                <a:lnTo>
                  <a:pt x="293640" y="848346"/>
                </a:lnTo>
                <a:lnTo>
                  <a:pt x="69870" y="848346"/>
                </a:lnTo>
                <a:lnTo>
                  <a:pt x="42659" y="893191"/>
                </a:lnTo>
                <a:lnTo>
                  <a:pt x="951377" y="893191"/>
                </a:lnTo>
                <a:lnTo>
                  <a:pt x="960265" y="907876"/>
                </a:lnTo>
                <a:lnTo>
                  <a:pt x="958018" y="917060"/>
                </a:lnTo>
                <a:lnTo>
                  <a:pt x="957965" y="917275"/>
                </a:lnTo>
                <a:lnTo>
                  <a:pt x="948240" y="923159"/>
                </a:lnTo>
                <a:lnTo>
                  <a:pt x="945486" y="923877"/>
                </a:lnTo>
                <a:close/>
              </a:path>
              <a:path extrusionOk="0" h="923925" w="960754">
                <a:moveTo>
                  <a:pt x="514330" y="678533"/>
                </a:moveTo>
                <a:lnTo>
                  <a:pt x="479102" y="678533"/>
                </a:lnTo>
                <a:lnTo>
                  <a:pt x="486953" y="664673"/>
                </a:lnTo>
                <a:lnTo>
                  <a:pt x="495342" y="650000"/>
                </a:lnTo>
                <a:lnTo>
                  <a:pt x="535271" y="580568"/>
                </a:lnTo>
                <a:lnTo>
                  <a:pt x="535702" y="579946"/>
                </a:lnTo>
                <a:lnTo>
                  <a:pt x="565799" y="527001"/>
                </a:lnTo>
                <a:lnTo>
                  <a:pt x="596126" y="471990"/>
                </a:lnTo>
                <a:lnTo>
                  <a:pt x="624913" y="417043"/>
                </a:lnTo>
                <a:lnTo>
                  <a:pt x="650429" y="364196"/>
                </a:lnTo>
                <a:lnTo>
                  <a:pt x="670779" y="315872"/>
                </a:lnTo>
                <a:lnTo>
                  <a:pt x="684311" y="273920"/>
                </a:lnTo>
                <a:lnTo>
                  <a:pt x="689215" y="240560"/>
                </a:lnTo>
                <a:lnTo>
                  <a:pt x="684946" y="198268"/>
                </a:lnTo>
                <a:lnTo>
                  <a:pt x="672703" y="158882"/>
                </a:lnTo>
                <a:lnTo>
                  <a:pt x="653332" y="123245"/>
                </a:lnTo>
                <a:lnTo>
                  <a:pt x="627681" y="92201"/>
                </a:lnTo>
                <a:lnTo>
                  <a:pt x="596590" y="66587"/>
                </a:lnTo>
                <a:lnTo>
                  <a:pt x="560901" y="47245"/>
                </a:lnTo>
                <a:lnTo>
                  <a:pt x="521457" y="35020"/>
                </a:lnTo>
                <a:lnTo>
                  <a:pt x="479102" y="30757"/>
                </a:lnTo>
                <a:lnTo>
                  <a:pt x="594731" y="30757"/>
                </a:lnTo>
                <a:lnTo>
                  <a:pt x="649454" y="70460"/>
                </a:lnTo>
                <a:lnTo>
                  <a:pt x="678868" y="106058"/>
                </a:lnTo>
                <a:lnTo>
                  <a:pt x="701079" y="146917"/>
                </a:lnTo>
                <a:lnTo>
                  <a:pt x="715120" y="192073"/>
                </a:lnTo>
                <a:lnTo>
                  <a:pt x="720019" y="240560"/>
                </a:lnTo>
                <a:lnTo>
                  <a:pt x="715617" y="273920"/>
                </a:lnTo>
                <a:lnTo>
                  <a:pt x="703122" y="315872"/>
                </a:lnTo>
                <a:lnTo>
                  <a:pt x="684279" y="362940"/>
                </a:lnTo>
                <a:lnTo>
                  <a:pt x="660534" y="413931"/>
                </a:lnTo>
                <a:lnTo>
                  <a:pt x="633407" y="467085"/>
                </a:lnTo>
                <a:lnTo>
                  <a:pt x="604415" y="520643"/>
                </a:lnTo>
                <a:lnTo>
                  <a:pt x="575094" y="572819"/>
                </a:lnTo>
                <a:lnTo>
                  <a:pt x="754511" y="572819"/>
                </a:lnTo>
                <a:lnTo>
                  <a:pt x="759804" y="576382"/>
                </a:lnTo>
                <a:lnTo>
                  <a:pt x="762271" y="581572"/>
                </a:lnTo>
                <a:lnTo>
                  <a:pt x="775595" y="603528"/>
                </a:lnTo>
                <a:lnTo>
                  <a:pt x="557527" y="603528"/>
                </a:lnTo>
                <a:lnTo>
                  <a:pt x="542721" y="629168"/>
                </a:lnTo>
                <a:lnTo>
                  <a:pt x="541930" y="630507"/>
                </a:lnTo>
                <a:lnTo>
                  <a:pt x="524714" y="660382"/>
                </a:lnTo>
                <a:lnTo>
                  <a:pt x="514330" y="678533"/>
                </a:lnTo>
                <a:close/>
              </a:path>
              <a:path extrusionOk="0" h="923925" w="960754">
                <a:moveTo>
                  <a:pt x="479078" y="333526"/>
                </a:moveTo>
                <a:lnTo>
                  <a:pt x="439917" y="325621"/>
                </a:lnTo>
                <a:lnTo>
                  <a:pt x="407867" y="304084"/>
                </a:lnTo>
                <a:lnTo>
                  <a:pt x="386262" y="272017"/>
                </a:lnTo>
                <a:lnTo>
                  <a:pt x="378381" y="233002"/>
                </a:lnTo>
                <a:lnTo>
                  <a:pt x="380392" y="213101"/>
                </a:lnTo>
                <a:lnTo>
                  <a:pt x="380428" y="212747"/>
                </a:lnTo>
                <a:lnTo>
                  <a:pt x="395580" y="176793"/>
                </a:lnTo>
                <a:lnTo>
                  <a:pt x="423564" y="149146"/>
                </a:lnTo>
                <a:lnTo>
                  <a:pt x="459093" y="134458"/>
                </a:lnTo>
                <a:lnTo>
                  <a:pt x="479054" y="132477"/>
                </a:lnTo>
                <a:lnTo>
                  <a:pt x="498722" y="134458"/>
                </a:lnTo>
                <a:lnTo>
                  <a:pt x="499148" y="134458"/>
                </a:lnTo>
                <a:lnTo>
                  <a:pt x="535370" y="149651"/>
                </a:lnTo>
                <a:lnTo>
                  <a:pt x="551437" y="163235"/>
                </a:lnTo>
                <a:lnTo>
                  <a:pt x="479102" y="163235"/>
                </a:lnTo>
                <a:lnTo>
                  <a:pt x="465251" y="164599"/>
                </a:lnTo>
                <a:lnTo>
                  <a:pt x="430358" y="182919"/>
                </a:lnTo>
                <a:lnTo>
                  <a:pt x="410636" y="218945"/>
                </a:lnTo>
                <a:lnTo>
                  <a:pt x="409232" y="233002"/>
                </a:lnTo>
                <a:lnTo>
                  <a:pt x="410650" y="247068"/>
                </a:lnTo>
                <a:lnTo>
                  <a:pt x="429688" y="282343"/>
                </a:lnTo>
                <a:lnTo>
                  <a:pt x="465022" y="301353"/>
                </a:lnTo>
                <a:lnTo>
                  <a:pt x="479126" y="302768"/>
                </a:lnTo>
                <a:lnTo>
                  <a:pt x="551305" y="302768"/>
                </a:lnTo>
                <a:lnTo>
                  <a:pt x="550218" y="304084"/>
                </a:lnTo>
                <a:lnTo>
                  <a:pt x="535316" y="316353"/>
                </a:lnTo>
                <a:lnTo>
                  <a:pt x="518223" y="325621"/>
                </a:lnTo>
                <a:lnTo>
                  <a:pt x="499342" y="331482"/>
                </a:lnTo>
                <a:lnTo>
                  <a:pt x="479078" y="333526"/>
                </a:lnTo>
                <a:close/>
              </a:path>
              <a:path extrusionOk="0" h="923925" w="960754">
                <a:moveTo>
                  <a:pt x="551305" y="302768"/>
                </a:moveTo>
                <a:lnTo>
                  <a:pt x="479126" y="302768"/>
                </a:lnTo>
                <a:lnTo>
                  <a:pt x="493245" y="301353"/>
                </a:lnTo>
                <a:lnTo>
                  <a:pt x="506384" y="297291"/>
                </a:lnTo>
                <a:lnTo>
                  <a:pt x="537129" y="272017"/>
                </a:lnTo>
                <a:lnTo>
                  <a:pt x="549020" y="233002"/>
                </a:lnTo>
                <a:lnTo>
                  <a:pt x="547654" y="219175"/>
                </a:lnTo>
                <a:lnTo>
                  <a:pt x="529307" y="184378"/>
                </a:lnTo>
                <a:lnTo>
                  <a:pt x="493015" y="164599"/>
                </a:lnTo>
                <a:lnTo>
                  <a:pt x="492644" y="164599"/>
                </a:lnTo>
                <a:lnTo>
                  <a:pt x="479102" y="163235"/>
                </a:lnTo>
                <a:lnTo>
                  <a:pt x="551437" y="163235"/>
                </a:lnTo>
                <a:lnTo>
                  <a:pt x="563082" y="177641"/>
                </a:lnTo>
                <a:lnTo>
                  <a:pt x="572099" y="194519"/>
                </a:lnTo>
                <a:lnTo>
                  <a:pt x="577683" y="212747"/>
                </a:lnTo>
                <a:lnTo>
                  <a:pt x="577792" y="213101"/>
                </a:lnTo>
                <a:lnTo>
                  <a:pt x="577724" y="253240"/>
                </a:lnTo>
                <a:lnTo>
                  <a:pt x="562536" y="289187"/>
                </a:lnTo>
                <a:lnTo>
                  <a:pt x="551305" y="302768"/>
                </a:lnTo>
                <a:close/>
              </a:path>
              <a:path extrusionOk="0" h="923925" w="960754">
                <a:moveTo>
                  <a:pt x="309640" y="745238"/>
                </a:moveTo>
                <a:lnTo>
                  <a:pt x="278618" y="745238"/>
                </a:lnTo>
                <a:lnTo>
                  <a:pt x="300662" y="603528"/>
                </a:lnTo>
                <a:lnTo>
                  <a:pt x="331697" y="603528"/>
                </a:lnTo>
                <a:lnTo>
                  <a:pt x="309640" y="745238"/>
                </a:lnTo>
                <a:close/>
              </a:path>
              <a:path extrusionOk="0" h="923925" w="960754">
                <a:moveTo>
                  <a:pt x="907486" y="820865"/>
                </a:moveTo>
                <a:lnTo>
                  <a:pt x="871616" y="820865"/>
                </a:lnTo>
                <a:lnTo>
                  <a:pt x="846369" y="779249"/>
                </a:lnTo>
                <a:lnTo>
                  <a:pt x="337364" y="775709"/>
                </a:lnTo>
                <a:lnTo>
                  <a:pt x="362428" y="775709"/>
                </a:lnTo>
                <a:lnTo>
                  <a:pt x="354045" y="774417"/>
                </a:lnTo>
                <a:lnTo>
                  <a:pt x="348320" y="766573"/>
                </a:lnTo>
                <a:lnTo>
                  <a:pt x="373686" y="603528"/>
                </a:lnTo>
                <a:lnTo>
                  <a:pt x="436070" y="603528"/>
                </a:lnTo>
                <a:lnTo>
                  <a:pt x="439304" y="609149"/>
                </a:lnTo>
                <a:lnTo>
                  <a:pt x="403891" y="609149"/>
                </a:lnTo>
                <a:lnTo>
                  <a:pt x="382722" y="745238"/>
                </a:lnTo>
                <a:lnTo>
                  <a:pt x="382692" y="745430"/>
                </a:lnTo>
                <a:lnTo>
                  <a:pt x="863580" y="748515"/>
                </a:lnTo>
                <a:lnTo>
                  <a:pt x="907486" y="820865"/>
                </a:lnTo>
                <a:close/>
              </a:path>
              <a:path extrusionOk="0" h="923925" w="960754">
                <a:moveTo>
                  <a:pt x="863580" y="748515"/>
                </a:moveTo>
                <a:lnTo>
                  <a:pt x="827734" y="748515"/>
                </a:lnTo>
                <a:lnTo>
                  <a:pt x="739751" y="603528"/>
                </a:lnTo>
                <a:lnTo>
                  <a:pt x="775595" y="603528"/>
                </a:lnTo>
                <a:lnTo>
                  <a:pt x="863580" y="748515"/>
                </a:lnTo>
                <a:close/>
              </a:path>
              <a:path extrusionOk="0" h="923925" w="960754">
                <a:moveTo>
                  <a:pt x="485054" y="724430"/>
                </a:moveTo>
                <a:lnTo>
                  <a:pt x="473306" y="724430"/>
                </a:lnTo>
                <a:lnTo>
                  <a:pt x="472827" y="724239"/>
                </a:lnTo>
                <a:lnTo>
                  <a:pt x="455947" y="699912"/>
                </a:lnTo>
                <a:lnTo>
                  <a:pt x="444474" y="679585"/>
                </a:lnTo>
                <a:lnTo>
                  <a:pt x="431660" y="657230"/>
                </a:lnTo>
                <a:lnTo>
                  <a:pt x="403891" y="609149"/>
                </a:lnTo>
                <a:lnTo>
                  <a:pt x="439304" y="609149"/>
                </a:lnTo>
                <a:lnTo>
                  <a:pt x="462751" y="649811"/>
                </a:lnTo>
                <a:lnTo>
                  <a:pt x="471256" y="664673"/>
                </a:lnTo>
                <a:lnTo>
                  <a:pt x="479102" y="678533"/>
                </a:lnTo>
                <a:lnTo>
                  <a:pt x="514330" y="678533"/>
                </a:lnTo>
                <a:lnTo>
                  <a:pt x="513905" y="679274"/>
                </a:lnTo>
                <a:lnTo>
                  <a:pt x="513834" y="679442"/>
                </a:lnTo>
                <a:lnTo>
                  <a:pt x="513043" y="680781"/>
                </a:lnTo>
                <a:lnTo>
                  <a:pt x="505156" y="694789"/>
                </a:lnTo>
                <a:lnTo>
                  <a:pt x="500660" y="702851"/>
                </a:lnTo>
                <a:lnTo>
                  <a:pt x="496487" y="710438"/>
                </a:lnTo>
                <a:lnTo>
                  <a:pt x="492361" y="718092"/>
                </a:lnTo>
                <a:lnTo>
                  <a:pt x="491629" y="719169"/>
                </a:lnTo>
                <a:lnTo>
                  <a:pt x="485524" y="724239"/>
                </a:lnTo>
                <a:lnTo>
                  <a:pt x="485054" y="724430"/>
                </a:lnTo>
                <a:close/>
              </a:path>
              <a:path extrusionOk="0" h="923925" w="960754">
                <a:moveTo>
                  <a:pt x="359698" y="893191"/>
                </a:moveTo>
                <a:lnTo>
                  <a:pt x="328655" y="893191"/>
                </a:lnTo>
                <a:lnTo>
                  <a:pt x="338356" y="830743"/>
                </a:lnTo>
                <a:lnTo>
                  <a:pt x="339434" y="823328"/>
                </a:lnTo>
                <a:lnTo>
                  <a:pt x="345934" y="817564"/>
                </a:lnTo>
                <a:lnTo>
                  <a:pt x="342065" y="817564"/>
                </a:lnTo>
                <a:lnTo>
                  <a:pt x="907486" y="820865"/>
                </a:lnTo>
                <a:lnTo>
                  <a:pt x="924163" y="848346"/>
                </a:lnTo>
                <a:lnTo>
                  <a:pt x="366672" y="848346"/>
                </a:lnTo>
                <a:lnTo>
                  <a:pt x="359698" y="893191"/>
                </a:lnTo>
                <a:close/>
              </a:path>
              <a:path extrusionOk="0" h="923925" w="960754">
                <a:moveTo>
                  <a:pt x="286666" y="893191"/>
                </a:moveTo>
                <a:lnTo>
                  <a:pt x="255599" y="893191"/>
                </a:lnTo>
                <a:lnTo>
                  <a:pt x="262569" y="848346"/>
                </a:lnTo>
                <a:lnTo>
                  <a:pt x="293640" y="848346"/>
                </a:lnTo>
                <a:lnTo>
                  <a:pt x="286666" y="893191"/>
                </a:lnTo>
                <a:close/>
              </a:path>
              <a:path extrusionOk="0" h="923925" w="960754">
                <a:moveTo>
                  <a:pt x="951377" y="893191"/>
                </a:moveTo>
                <a:lnTo>
                  <a:pt x="915521" y="893191"/>
                </a:lnTo>
                <a:lnTo>
                  <a:pt x="890299" y="851622"/>
                </a:lnTo>
                <a:lnTo>
                  <a:pt x="362814" y="848346"/>
                </a:lnTo>
                <a:lnTo>
                  <a:pt x="924163" y="848346"/>
                </a:lnTo>
                <a:lnTo>
                  <a:pt x="951377" y="89319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9" name="Google Shape;109;p1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803553" y="3460471"/>
            <a:ext cx="461123" cy="473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064541" y="3524181"/>
            <a:ext cx="438105" cy="43751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/>
          <p:nvPr/>
        </p:nvSpPr>
        <p:spPr>
          <a:xfrm>
            <a:off x="1106738" y="1484327"/>
            <a:ext cx="356870" cy="235903"/>
          </a:xfrm>
          <a:custGeom>
            <a:rect b="b" l="l" r="r" t="t"/>
            <a:pathLst>
              <a:path extrusionOk="0" h="471804" w="713739">
                <a:moveTo>
                  <a:pt x="37903" y="471633"/>
                </a:moveTo>
                <a:lnTo>
                  <a:pt x="32685" y="471617"/>
                </a:lnTo>
                <a:lnTo>
                  <a:pt x="26621" y="471552"/>
                </a:lnTo>
                <a:lnTo>
                  <a:pt x="0" y="442837"/>
                </a:lnTo>
                <a:lnTo>
                  <a:pt x="898" y="430742"/>
                </a:lnTo>
                <a:lnTo>
                  <a:pt x="183913" y="173448"/>
                </a:lnTo>
                <a:lnTo>
                  <a:pt x="209107" y="161834"/>
                </a:lnTo>
                <a:lnTo>
                  <a:pt x="211482" y="161944"/>
                </a:lnTo>
                <a:lnTo>
                  <a:pt x="357471" y="305771"/>
                </a:lnTo>
                <a:lnTo>
                  <a:pt x="601535" y="64781"/>
                </a:lnTo>
                <a:lnTo>
                  <a:pt x="519124" y="64781"/>
                </a:lnTo>
                <a:lnTo>
                  <a:pt x="488313" y="40698"/>
                </a:lnTo>
                <a:lnTo>
                  <a:pt x="487516" y="36626"/>
                </a:lnTo>
                <a:lnTo>
                  <a:pt x="487516" y="28172"/>
                </a:lnTo>
                <a:lnTo>
                  <a:pt x="514898" y="119"/>
                </a:lnTo>
                <a:lnTo>
                  <a:pt x="685348" y="0"/>
                </a:lnTo>
                <a:lnTo>
                  <a:pt x="689493" y="809"/>
                </a:lnTo>
                <a:lnTo>
                  <a:pt x="713550" y="28102"/>
                </a:lnTo>
                <a:lnTo>
                  <a:pt x="713548" y="194327"/>
                </a:lnTo>
                <a:lnTo>
                  <a:pt x="713653" y="198689"/>
                </a:lnTo>
                <a:lnTo>
                  <a:pt x="685529" y="227502"/>
                </a:lnTo>
                <a:lnTo>
                  <a:pt x="676802" y="227502"/>
                </a:lnTo>
                <a:lnTo>
                  <a:pt x="648678" y="198689"/>
                </a:lnTo>
                <a:lnTo>
                  <a:pt x="648784" y="194327"/>
                </a:lnTo>
                <a:lnTo>
                  <a:pt x="648784" y="109260"/>
                </a:lnTo>
                <a:lnTo>
                  <a:pt x="379331" y="375240"/>
                </a:lnTo>
                <a:lnTo>
                  <a:pt x="355934" y="384538"/>
                </a:lnTo>
                <a:lnTo>
                  <a:pt x="346809" y="384372"/>
                </a:lnTo>
                <a:lnTo>
                  <a:pt x="339137" y="380950"/>
                </a:lnTo>
                <a:lnTo>
                  <a:pt x="332916" y="374273"/>
                </a:lnTo>
                <a:lnTo>
                  <a:pt x="212099" y="245239"/>
                </a:lnTo>
                <a:lnTo>
                  <a:pt x="55965" y="462387"/>
                </a:lnTo>
                <a:lnTo>
                  <a:pt x="52123" y="465696"/>
                </a:lnTo>
                <a:lnTo>
                  <a:pt x="42834" y="470452"/>
                </a:lnTo>
                <a:lnTo>
                  <a:pt x="37903" y="47163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12" name="Google Shape;112;p17"/>
          <p:cNvSpPr/>
          <p:nvPr/>
        </p:nvSpPr>
        <p:spPr>
          <a:xfrm>
            <a:off x="1042131" y="1905338"/>
            <a:ext cx="485775" cy="64769"/>
          </a:xfrm>
          <a:custGeom>
            <a:rect b="b" l="l" r="r" t="t"/>
            <a:pathLst>
              <a:path extrusionOk="0" h="129539" w="971550">
                <a:moveTo>
                  <a:pt x="880772" y="129538"/>
                </a:moveTo>
                <a:lnTo>
                  <a:pt x="90777" y="129538"/>
                </a:lnTo>
                <a:lnTo>
                  <a:pt x="84462" y="128910"/>
                </a:lnTo>
                <a:lnTo>
                  <a:pt x="37904" y="109593"/>
                </a:lnTo>
                <a:lnTo>
                  <a:pt x="9869" y="75443"/>
                </a:lnTo>
                <a:lnTo>
                  <a:pt x="0" y="0"/>
                </a:lnTo>
                <a:lnTo>
                  <a:pt x="971550" y="0"/>
                </a:lnTo>
                <a:lnTo>
                  <a:pt x="971542" y="38768"/>
                </a:lnTo>
                <a:lnTo>
                  <a:pt x="958686" y="81039"/>
                </a:lnTo>
                <a:lnTo>
                  <a:pt x="923043" y="116682"/>
                </a:lnTo>
                <a:lnTo>
                  <a:pt x="880772" y="12953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074513" y="1775803"/>
            <a:ext cx="113351" cy="9715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/>
          <p:nvPr/>
        </p:nvSpPr>
        <p:spPr>
          <a:xfrm>
            <a:off x="1228347" y="1711028"/>
            <a:ext cx="113348" cy="162242"/>
          </a:xfrm>
          <a:custGeom>
            <a:rect b="b" l="l" r="r" t="t"/>
            <a:pathLst>
              <a:path extrusionOk="0" h="324485" w="226694">
                <a:moveTo>
                  <a:pt x="226682" y="323856"/>
                </a:moveTo>
                <a:lnTo>
                  <a:pt x="0" y="323856"/>
                </a:lnTo>
                <a:lnTo>
                  <a:pt x="3" y="60530"/>
                </a:lnTo>
                <a:lnTo>
                  <a:pt x="15978" y="22004"/>
                </a:lnTo>
                <a:lnTo>
                  <a:pt x="56301" y="424"/>
                </a:lnTo>
                <a:lnTo>
                  <a:pt x="64763" y="0"/>
                </a:lnTo>
                <a:lnTo>
                  <a:pt x="166170" y="5"/>
                </a:lnTo>
                <a:lnTo>
                  <a:pt x="204692" y="15990"/>
                </a:lnTo>
                <a:lnTo>
                  <a:pt x="226260" y="56320"/>
                </a:lnTo>
                <a:lnTo>
                  <a:pt x="226682" y="32385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15" name="Google Shape;115;p17"/>
          <p:cNvSpPr/>
          <p:nvPr/>
        </p:nvSpPr>
        <p:spPr>
          <a:xfrm>
            <a:off x="1382173" y="1646263"/>
            <a:ext cx="113348" cy="226695"/>
          </a:xfrm>
          <a:custGeom>
            <a:rect b="b" l="l" r="r" t="t"/>
            <a:pathLst>
              <a:path extrusionOk="0" h="453389" w="226694">
                <a:moveTo>
                  <a:pt x="226701" y="453383"/>
                </a:moveTo>
                <a:lnTo>
                  <a:pt x="0" y="453383"/>
                </a:lnTo>
                <a:lnTo>
                  <a:pt x="4" y="60512"/>
                </a:lnTo>
                <a:lnTo>
                  <a:pt x="15985" y="21996"/>
                </a:lnTo>
                <a:lnTo>
                  <a:pt x="56302" y="423"/>
                </a:lnTo>
                <a:lnTo>
                  <a:pt x="64763" y="0"/>
                </a:lnTo>
                <a:lnTo>
                  <a:pt x="166170" y="3"/>
                </a:lnTo>
                <a:lnTo>
                  <a:pt x="204696" y="15978"/>
                </a:lnTo>
                <a:lnTo>
                  <a:pt x="226277" y="56301"/>
                </a:lnTo>
                <a:lnTo>
                  <a:pt x="226701" y="45338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16" name="Google Shape;116;p17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477823" y="3524798"/>
            <a:ext cx="533571" cy="39666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/>
          <p:nvPr/>
        </p:nvSpPr>
        <p:spPr>
          <a:xfrm>
            <a:off x="7568810" y="2188914"/>
            <a:ext cx="351155" cy="490538"/>
          </a:xfrm>
          <a:custGeom>
            <a:rect b="b" l="l" r="r" t="t"/>
            <a:pathLst>
              <a:path extrusionOk="0" h="981075" w="702309">
                <a:moveTo>
                  <a:pt x="366067" y="513080"/>
                </a:moveTo>
                <a:lnTo>
                  <a:pt x="316570" y="509270"/>
                </a:lnTo>
                <a:lnTo>
                  <a:pt x="274303" y="492760"/>
                </a:lnTo>
                <a:lnTo>
                  <a:pt x="237722" y="466090"/>
                </a:lnTo>
                <a:lnTo>
                  <a:pt x="211114" y="435610"/>
                </a:lnTo>
                <a:lnTo>
                  <a:pt x="182778" y="394970"/>
                </a:lnTo>
                <a:lnTo>
                  <a:pt x="159635" y="351790"/>
                </a:lnTo>
                <a:lnTo>
                  <a:pt x="142235" y="306070"/>
                </a:lnTo>
                <a:lnTo>
                  <a:pt x="124240" y="232410"/>
                </a:lnTo>
                <a:lnTo>
                  <a:pt x="116940" y="182880"/>
                </a:lnTo>
                <a:lnTo>
                  <a:pt x="113821" y="132080"/>
                </a:lnTo>
                <a:lnTo>
                  <a:pt x="114121" y="118110"/>
                </a:lnTo>
                <a:lnTo>
                  <a:pt x="114148" y="116840"/>
                </a:lnTo>
                <a:lnTo>
                  <a:pt x="114257" y="111760"/>
                </a:lnTo>
                <a:lnTo>
                  <a:pt x="114339" y="107950"/>
                </a:lnTo>
                <a:lnTo>
                  <a:pt x="114421" y="104140"/>
                </a:lnTo>
                <a:lnTo>
                  <a:pt x="114530" y="99060"/>
                </a:lnTo>
                <a:lnTo>
                  <a:pt x="114557" y="97790"/>
                </a:lnTo>
                <a:lnTo>
                  <a:pt x="114666" y="92710"/>
                </a:lnTo>
                <a:lnTo>
                  <a:pt x="114748" y="88900"/>
                </a:lnTo>
                <a:lnTo>
                  <a:pt x="114857" y="83820"/>
                </a:lnTo>
                <a:lnTo>
                  <a:pt x="114884" y="82550"/>
                </a:lnTo>
                <a:lnTo>
                  <a:pt x="120129" y="31750"/>
                </a:lnTo>
                <a:lnTo>
                  <a:pt x="120630" y="27940"/>
                </a:lnTo>
                <a:lnTo>
                  <a:pt x="120867" y="24130"/>
                </a:lnTo>
                <a:lnTo>
                  <a:pt x="121953" y="3810"/>
                </a:lnTo>
                <a:lnTo>
                  <a:pt x="124529" y="1270"/>
                </a:lnTo>
                <a:lnTo>
                  <a:pt x="127884" y="0"/>
                </a:lnTo>
                <a:lnTo>
                  <a:pt x="577605" y="0"/>
                </a:lnTo>
                <a:lnTo>
                  <a:pt x="578496" y="6350"/>
                </a:lnTo>
                <a:lnTo>
                  <a:pt x="585447" y="62230"/>
                </a:lnTo>
                <a:lnTo>
                  <a:pt x="586697" y="88900"/>
                </a:lnTo>
                <a:lnTo>
                  <a:pt x="586816" y="91440"/>
                </a:lnTo>
                <a:lnTo>
                  <a:pt x="351373" y="91440"/>
                </a:lnTo>
                <a:lnTo>
                  <a:pt x="343312" y="92710"/>
                </a:lnTo>
                <a:lnTo>
                  <a:pt x="337326" y="97790"/>
                </a:lnTo>
                <a:lnTo>
                  <a:pt x="333412" y="104140"/>
                </a:lnTo>
                <a:lnTo>
                  <a:pt x="329725" y="111760"/>
                </a:lnTo>
                <a:lnTo>
                  <a:pt x="326155" y="118110"/>
                </a:lnTo>
                <a:lnTo>
                  <a:pt x="322664" y="125730"/>
                </a:lnTo>
                <a:lnTo>
                  <a:pt x="319211" y="132080"/>
                </a:lnTo>
                <a:lnTo>
                  <a:pt x="315606" y="139700"/>
                </a:lnTo>
                <a:lnTo>
                  <a:pt x="290113" y="171450"/>
                </a:lnTo>
                <a:lnTo>
                  <a:pt x="281985" y="173990"/>
                </a:lnTo>
                <a:lnTo>
                  <a:pt x="257394" y="177800"/>
                </a:lnTo>
                <a:lnTo>
                  <a:pt x="249621" y="177800"/>
                </a:lnTo>
                <a:lnTo>
                  <a:pt x="217956" y="182880"/>
                </a:lnTo>
                <a:lnTo>
                  <a:pt x="211969" y="187960"/>
                </a:lnTo>
                <a:lnTo>
                  <a:pt x="208107" y="195580"/>
                </a:lnTo>
                <a:lnTo>
                  <a:pt x="207185" y="203200"/>
                </a:lnTo>
                <a:lnTo>
                  <a:pt x="209598" y="209550"/>
                </a:lnTo>
                <a:lnTo>
                  <a:pt x="215347" y="215900"/>
                </a:lnTo>
                <a:lnTo>
                  <a:pt x="237571" y="238760"/>
                </a:lnTo>
                <a:lnTo>
                  <a:pt x="259900" y="259080"/>
                </a:lnTo>
                <a:lnTo>
                  <a:pt x="263164" y="261620"/>
                </a:lnTo>
                <a:lnTo>
                  <a:pt x="265421" y="265430"/>
                </a:lnTo>
                <a:lnTo>
                  <a:pt x="267921" y="273050"/>
                </a:lnTo>
                <a:lnTo>
                  <a:pt x="267938" y="276860"/>
                </a:lnTo>
                <a:lnTo>
                  <a:pt x="266722" y="280670"/>
                </a:lnTo>
                <a:lnTo>
                  <a:pt x="263474" y="297180"/>
                </a:lnTo>
                <a:lnTo>
                  <a:pt x="260788" y="312420"/>
                </a:lnTo>
                <a:lnTo>
                  <a:pt x="258597" y="327660"/>
                </a:lnTo>
                <a:lnTo>
                  <a:pt x="256837" y="340360"/>
                </a:lnTo>
                <a:lnTo>
                  <a:pt x="256002" y="346710"/>
                </a:lnTo>
                <a:lnTo>
                  <a:pt x="256879" y="358140"/>
                </a:lnTo>
                <a:lnTo>
                  <a:pt x="256976" y="359410"/>
                </a:lnTo>
                <a:lnTo>
                  <a:pt x="262963" y="363220"/>
                </a:lnTo>
                <a:lnTo>
                  <a:pt x="271029" y="365760"/>
                </a:lnTo>
                <a:lnTo>
                  <a:pt x="426278" y="365760"/>
                </a:lnTo>
                <a:lnTo>
                  <a:pt x="427252" y="367030"/>
                </a:lnTo>
                <a:lnTo>
                  <a:pt x="534458" y="367030"/>
                </a:lnTo>
                <a:lnTo>
                  <a:pt x="520595" y="393700"/>
                </a:lnTo>
                <a:lnTo>
                  <a:pt x="485259" y="443230"/>
                </a:lnTo>
                <a:lnTo>
                  <a:pt x="431963" y="488950"/>
                </a:lnTo>
                <a:lnTo>
                  <a:pt x="399469" y="505460"/>
                </a:lnTo>
                <a:lnTo>
                  <a:pt x="366067" y="513080"/>
                </a:lnTo>
                <a:close/>
              </a:path>
              <a:path extrusionOk="0" h="981075" w="702309">
                <a:moveTo>
                  <a:pt x="119544" y="367030"/>
                </a:moveTo>
                <a:lnTo>
                  <a:pt x="106932" y="361950"/>
                </a:lnTo>
                <a:lnTo>
                  <a:pt x="100788" y="358140"/>
                </a:lnTo>
                <a:lnTo>
                  <a:pt x="94753" y="355600"/>
                </a:lnTo>
                <a:lnTo>
                  <a:pt x="66623" y="335280"/>
                </a:lnTo>
                <a:lnTo>
                  <a:pt x="61459" y="331470"/>
                </a:lnTo>
                <a:lnTo>
                  <a:pt x="34251" y="300990"/>
                </a:lnTo>
                <a:lnTo>
                  <a:pt x="30402" y="294640"/>
                </a:lnTo>
                <a:lnTo>
                  <a:pt x="26770" y="289560"/>
                </a:lnTo>
                <a:lnTo>
                  <a:pt x="9661" y="251460"/>
                </a:lnTo>
                <a:lnTo>
                  <a:pt x="1142" y="210820"/>
                </a:lnTo>
                <a:lnTo>
                  <a:pt x="703" y="205740"/>
                </a:lnTo>
                <a:lnTo>
                  <a:pt x="593" y="204470"/>
                </a:lnTo>
                <a:lnTo>
                  <a:pt x="295" y="198120"/>
                </a:lnTo>
                <a:lnTo>
                  <a:pt x="212" y="88900"/>
                </a:lnTo>
                <a:lnTo>
                  <a:pt x="0" y="83820"/>
                </a:lnTo>
                <a:lnTo>
                  <a:pt x="29337" y="49530"/>
                </a:lnTo>
                <a:lnTo>
                  <a:pt x="34495" y="48260"/>
                </a:lnTo>
                <a:lnTo>
                  <a:pt x="73153" y="48260"/>
                </a:lnTo>
                <a:lnTo>
                  <a:pt x="70140" y="88900"/>
                </a:lnTo>
                <a:lnTo>
                  <a:pt x="70023" y="99060"/>
                </a:lnTo>
                <a:lnTo>
                  <a:pt x="69920" y="107950"/>
                </a:lnTo>
                <a:lnTo>
                  <a:pt x="69801" y="132080"/>
                </a:lnTo>
                <a:lnTo>
                  <a:pt x="71745" y="170180"/>
                </a:lnTo>
                <a:lnTo>
                  <a:pt x="76363" y="210820"/>
                </a:lnTo>
                <a:lnTo>
                  <a:pt x="83480" y="251460"/>
                </a:lnTo>
                <a:lnTo>
                  <a:pt x="93049" y="290830"/>
                </a:lnTo>
                <a:lnTo>
                  <a:pt x="105070" y="328930"/>
                </a:lnTo>
                <a:lnTo>
                  <a:pt x="119544" y="367030"/>
                </a:lnTo>
                <a:close/>
              </a:path>
              <a:path extrusionOk="0" h="981075" w="702309">
                <a:moveTo>
                  <a:pt x="662985" y="49530"/>
                </a:moveTo>
                <a:lnTo>
                  <a:pt x="637403" y="49530"/>
                </a:lnTo>
                <a:lnTo>
                  <a:pt x="645937" y="48260"/>
                </a:lnTo>
                <a:lnTo>
                  <a:pt x="654464" y="48260"/>
                </a:lnTo>
                <a:lnTo>
                  <a:pt x="662985" y="49530"/>
                </a:lnTo>
                <a:close/>
              </a:path>
              <a:path extrusionOk="0" h="981075" w="702309">
                <a:moveTo>
                  <a:pt x="582464" y="367030"/>
                </a:moveTo>
                <a:lnTo>
                  <a:pt x="596919" y="328930"/>
                </a:lnTo>
                <a:lnTo>
                  <a:pt x="608926" y="290830"/>
                </a:lnTo>
                <a:lnTo>
                  <a:pt x="618484" y="251460"/>
                </a:lnTo>
                <a:lnTo>
                  <a:pt x="625593" y="210820"/>
                </a:lnTo>
                <a:lnTo>
                  <a:pt x="630208" y="170180"/>
                </a:lnTo>
                <a:lnTo>
                  <a:pt x="632216" y="132080"/>
                </a:lnTo>
                <a:lnTo>
                  <a:pt x="632138" y="118110"/>
                </a:lnTo>
                <a:lnTo>
                  <a:pt x="629094" y="53340"/>
                </a:lnTo>
                <a:lnTo>
                  <a:pt x="629001" y="52070"/>
                </a:lnTo>
                <a:lnTo>
                  <a:pt x="628907" y="50800"/>
                </a:lnTo>
                <a:lnTo>
                  <a:pt x="628813" y="49530"/>
                </a:lnTo>
                <a:lnTo>
                  <a:pt x="671500" y="49530"/>
                </a:lnTo>
                <a:lnTo>
                  <a:pt x="700694" y="77470"/>
                </a:lnTo>
                <a:lnTo>
                  <a:pt x="701127" y="92710"/>
                </a:lnTo>
                <a:lnTo>
                  <a:pt x="701227" y="99060"/>
                </a:lnTo>
                <a:lnTo>
                  <a:pt x="701333" y="104140"/>
                </a:lnTo>
                <a:lnTo>
                  <a:pt x="701412" y="107950"/>
                </a:lnTo>
                <a:lnTo>
                  <a:pt x="702274" y="139700"/>
                </a:lnTo>
                <a:lnTo>
                  <a:pt x="702153" y="161290"/>
                </a:lnTo>
                <a:lnTo>
                  <a:pt x="702040" y="170180"/>
                </a:lnTo>
                <a:lnTo>
                  <a:pt x="700820" y="193040"/>
                </a:lnTo>
                <a:lnTo>
                  <a:pt x="700752" y="194310"/>
                </a:lnTo>
                <a:lnTo>
                  <a:pt x="700684" y="195580"/>
                </a:lnTo>
                <a:lnTo>
                  <a:pt x="700616" y="196850"/>
                </a:lnTo>
                <a:lnTo>
                  <a:pt x="698107" y="223520"/>
                </a:lnTo>
                <a:lnTo>
                  <a:pt x="685433" y="270510"/>
                </a:lnTo>
                <a:lnTo>
                  <a:pt x="661869" y="309880"/>
                </a:lnTo>
                <a:lnTo>
                  <a:pt x="627513" y="342900"/>
                </a:lnTo>
                <a:lnTo>
                  <a:pt x="582464" y="367030"/>
                </a:lnTo>
                <a:close/>
              </a:path>
              <a:path extrusionOk="0" h="981075" w="702309">
                <a:moveTo>
                  <a:pt x="534458" y="367030"/>
                </a:moveTo>
                <a:lnTo>
                  <a:pt x="434943" y="367030"/>
                </a:lnTo>
                <a:lnTo>
                  <a:pt x="440048" y="364490"/>
                </a:lnTo>
                <a:lnTo>
                  <a:pt x="444099" y="359410"/>
                </a:lnTo>
                <a:lnTo>
                  <a:pt x="447684" y="354330"/>
                </a:lnTo>
                <a:lnTo>
                  <a:pt x="448659" y="349250"/>
                </a:lnTo>
                <a:lnTo>
                  <a:pt x="447023" y="342900"/>
                </a:lnTo>
                <a:lnTo>
                  <a:pt x="445909" y="335280"/>
                </a:lnTo>
                <a:lnTo>
                  <a:pt x="437862" y="288290"/>
                </a:lnTo>
                <a:lnTo>
                  <a:pt x="436135" y="273050"/>
                </a:lnTo>
                <a:lnTo>
                  <a:pt x="436059" y="271780"/>
                </a:lnTo>
                <a:lnTo>
                  <a:pt x="437869" y="265430"/>
                </a:lnTo>
                <a:lnTo>
                  <a:pt x="441871" y="261620"/>
                </a:lnTo>
                <a:lnTo>
                  <a:pt x="447623" y="255270"/>
                </a:lnTo>
                <a:lnTo>
                  <a:pt x="453531" y="248920"/>
                </a:lnTo>
                <a:lnTo>
                  <a:pt x="459492" y="243840"/>
                </a:lnTo>
                <a:lnTo>
                  <a:pt x="465401" y="237490"/>
                </a:lnTo>
                <a:lnTo>
                  <a:pt x="476696" y="227330"/>
                </a:lnTo>
                <a:lnTo>
                  <a:pt x="482258" y="220980"/>
                </a:lnTo>
                <a:lnTo>
                  <a:pt x="487677" y="215900"/>
                </a:lnTo>
                <a:lnTo>
                  <a:pt x="493483" y="209550"/>
                </a:lnTo>
                <a:lnTo>
                  <a:pt x="495850" y="203200"/>
                </a:lnTo>
                <a:lnTo>
                  <a:pt x="494778" y="194310"/>
                </a:lnTo>
                <a:lnTo>
                  <a:pt x="490753" y="187960"/>
                </a:lnTo>
                <a:lnTo>
                  <a:pt x="484674" y="182880"/>
                </a:lnTo>
                <a:lnTo>
                  <a:pt x="476539" y="181610"/>
                </a:lnTo>
                <a:lnTo>
                  <a:pt x="446590" y="176530"/>
                </a:lnTo>
                <a:lnTo>
                  <a:pt x="431522" y="175260"/>
                </a:lnTo>
                <a:lnTo>
                  <a:pt x="416392" y="172720"/>
                </a:lnTo>
                <a:lnTo>
                  <a:pt x="411304" y="172720"/>
                </a:lnTo>
                <a:lnTo>
                  <a:pt x="406744" y="171450"/>
                </a:lnTo>
                <a:lnTo>
                  <a:pt x="398680" y="165100"/>
                </a:lnTo>
                <a:lnTo>
                  <a:pt x="395907" y="161290"/>
                </a:lnTo>
                <a:lnTo>
                  <a:pt x="394394" y="156210"/>
                </a:lnTo>
                <a:lnTo>
                  <a:pt x="393837" y="154940"/>
                </a:lnTo>
                <a:lnTo>
                  <a:pt x="375786" y="116840"/>
                </a:lnTo>
                <a:lnTo>
                  <a:pt x="351373" y="91440"/>
                </a:lnTo>
                <a:lnTo>
                  <a:pt x="586816" y="91440"/>
                </a:lnTo>
                <a:lnTo>
                  <a:pt x="587947" y="115570"/>
                </a:lnTo>
                <a:lnTo>
                  <a:pt x="587963" y="118110"/>
                </a:lnTo>
                <a:lnTo>
                  <a:pt x="586470" y="161290"/>
                </a:lnTo>
                <a:lnTo>
                  <a:pt x="586382" y="163830"/>
                </a:lnTo>
                <a:lnTo>
                  <a:pt x="586338" y="165100"/>
                </a:lnTo>
                <a:lnTo>
                  <a:pt x="586251" y="167640"/>
                </a:lnTo>
                <a:lnTo>
                  <a:pt x="586163" y="170180"/>
                </a:lnTo>
                <a:lnTo>
                  <a:pt x="579900" y="220980"/>
                </a:lnTo>
                <a:lnTo>
                  <a:pt x="569204" y="270510"/>
                </a:lnTo>
                <a:lnTo>
                  <a:pt x="554062" y="318770"/>
                </a:lnTo>
                <a:lnTo>
                  <a:pt x="534458" y="367030"/>
                </a:lnTo>
                <a:close/>
              </a:path>
              <a:path extrusionOk="0" h="981075" w="702309">
                <a:moveTo>
                  <a:pt x="430037" y="210820"/>
                </a:moveTo>
                <a:lnTo>
                  <a:pt x="272152" y="210820"/>
                </a:lnTo>
                <a:lnTo>
                  <a:pt x="281637" y="209550"/>
                </a:lnTo>
                <a:lnTo>
                  <a:pt x="307795" y="205740"/>
                </a:lnTo>
                <a:lnTo>
                  <a:pt x="331603" y="187960"/>
                </a:lnTo>
                <a:lnTo>
                  <a:pt x="335312" y="180340"/>
                </a:lnTo>
                <a:lnTo>
                  <a:pt x="339138" y="171450"/>
                </a:lnTo>
                <a:lnTo>
                  <a:pt x="343095" y="163830"/>
                </a:lnTo>
                <a:lnTo>
                  <a:pt x="347196" y="156210"/>
                </a:lnTo>
                <a:lnTo>
                  <a:pt x="351373" y="147320"/>
                </a:lnTo>
                <a:lnTo>
                  <a:pt x="352904" y="149860"/>
                </a:lnTo>
                <a:lnTo>
                  <a:pt x="355967" y="156210"/>
                </a:lnTo>
                <a:lnTo>
                  <a:pt x="360086" y="163830"/>
                </a:lnTo>
                <a:lnTo>
                  <a:pt x="364060" y="172720"/>
                </a:lnTo>
                <a:lnTo>
                  <a:pt x="367852" y="180340"/>
                </a:lnTo>
                <a:lnTo>
                  <a:pt x="371422" y="187960"/>
                </a:lnTo>
                <a:lnTo>
                  <a:pt x="420737" y="209550"/>
                </a:lnTo>
                <a:lnTo>
                  <a:pt x="430037" y="210820"/>
                </a:lnTo>
                <a:close/>
              </a:path>
              <a:path extrusionOk="0" h="981075" w="702309">
                <a:moveTo>
                  <a:pt x="437694" y="212090"/>
                </a:moveTo>
                <a:lnTo>
                  <a:pt x="264355" y="212090"/>
                </a:lnTo>
                <a:lnTo>
                  <a:pt x="268254" y="210820"/>
                </a:lnTo>
                <a:lnTo>
                  <a:pt x="433796" y="210820"/>
                </a:lnTo>
                <a:lnTo>
                  <a:pt x="437694" y="212090"/>
                </a:lnTo>
                <a:close/>
              </a:path>
              <a:path extrusionOk="0" h="981075" w="702309">
                <a:moveTo>
                  <a:pt x="296517" y="317500"/>
                </a:moveTo>
                <a:lnTo>
                  <a:pt x="296935" y="313690"/>
                </a:lnTo>
                <a:lnTo>
                  <a:pt x="299702" y="297180"/>
                </a:lnTo>
                <a:lnTo>
                  <a:pt x="301251" y="288290"/>
                </a:lnTo>
                <a:lnTo>
                  <a:pt x="302591" y="278130"/>
                </a:lnTo>
                <a:lnTo>
                  <a:pt x="303618" y="269240"/>
                </a:lnTo>
                <a:lnTo>
                  <a:pt x="304376" y="261620"/>
                </a:lnTo>
                <a:lnTo>
                  <a:pt x="302334" y="254000"/>
                </a:lnTo>
                <a:lnTo>
                  <a:pt x="297492" y="248920"/>
                </a:lnTo>
                <a:lnTo>
                  <a:pt x="290796" y="241300"/>
                </a:lnTo>
                <a:lnTo>
                  <a:pt x="283813" y="234950"/>
                </a:lnTo>
                <a:lnTo>
                  <a:pt x="276464" y="227330"/>
                </a:lnTo>
                <a:lnTo>
                  <a:pt x="268671" y="220980"/>
                </a:lnTo>
                <a:lnTo>
                  <a:pt x="263102" y="215900"/>
                </a:lnTo>
                <a:lnTo>
                  <a:pt x="260179" y="212090"/>
                </a:lnTo>
                <a:lnTo>
                  <a:pt x="441732" y="212090"/>
                </a:lnTo>
                <a:lnTo>
                  <a:pt x="439365" y="214630"/>
                </a:lnTo>
                <a:lnTo>
                  <a:pt x="437137" y="217170"/>
                </a:lnTo>
                <a:lnTo>
                  <a:pt x="434910" y="218440"/>
                </a:lnTo>
                <a:lnTo>
                  <a:pt x="429345" y="224790"/>
                </a:lnTo>
                <a:lnTo>
                  <a:pt x="423638" y="229870"/>
                </a:lnTo>
                <a:lnTo>
                  <a:pt x="417789" y="234950"/>
                </a:lnTo>
                <a:lnTo>
                  <a:pt x="411798" y="240030"/>
                </a:lnTo>
                <a:lnTo>
                  <a:pt x="408848" y="242570"/>
                </a:lnTo>
                <a:lnTo>
                  <a:pt x="397744" y="264160"/>
                </a:lnTo>
                <a:lnTo>
                  <a:pt x="397858" y="271780"/>
                </a:lnTo>
                <a:lnTo>
                  <a:pt x="398486" y="275590"/>
                </a:lnTo>
                <a:lnTo>
                  <a:pt x="399685" y="278130"/>
                </a:lnTo>
                <a:lnTo>
                  <a:pt x="401238" y="285750"/>
                </a:lnTo>
                <a:lnTo>
                  <a:pt x="402609" y="292100"/>
                </a:lnTo>
                <a:lnTo>
                  <a:pt x="345967" y="292100"/>
                </a:lnTo>
                <a:lnTo>
                  <a:pt x="341094" y="293370"/>
                </a:lnTo>
                <a:lnTo>
                  <a:pt x="336615" y="295910"/>
                </a:lnTo>
                <a:lnTo>
                  <a:pt x="329120" y="299720"/>
                </a:lnTo>
                <a:lnTo>
                  <a:pt x="321456" y="303530"/>
                </a:lnTo>
                <a:lnTo>
                  <a:pt x="313610" y="308610"/>
                </a:lnTo>
                <a:lnTo>
                  <a:pt x="305567" y="312420"/>
                </a:lnTo>
                <a:lnTo>
                  <a:pt x="302504" y="313690"/>
                </a:lnTo>
                <a:lnTo>
                  <a:pt x="299580" y="314960"/>
                </a:lnTo>
                <a:lnTo>
                  <a:pt x="296517" y="317500"/>
                </a:lnTo>
                <a:close/>
              </a:path>
              <a:path extrusionOk="0" h="981075" w="702309">
                <a:moveTo>
                  <a:pt x="406646" y="317500"/>
                </a:moveTo>
                <a:lnTo>
                  <a:pt x="400242" y="313690"/>
                </a:lnTo>
                <a:lnTo>
                  <a:pt x="397040" y="312420"/>
                </a:lnTo>
                <a:lnTo>
                  <a:pt x="381290" y="303530"/>
                </a:lnTo>
                <a:lnTo>
                  <a:pt x="373682" y="299720"/>
                </a:lnTo>
                <a:lnTo>
                  <a:pt x="366270" y="295910"/>
                </a:lnTo>
                <a:lnTo>
                  <a:pt x="361673" y="293370"/>
                </a:lnTo>
                <a:lnTo>
                  <a:pt x="356661" y="292100"/>
                </a:lnTo>
                <a:lnTo>
                  <a:pt x="402609" y="292100"/>
                </a:lnTo>
                <a:lnTo>
                  <a:pt x="403875" y="299720"/>
                </a:lnTo>
                <a:lnTo>
                  <a:pt x="405115" y="307340"/>
                </a:lnTo>
                <a:lnTo>
                  <a:pt x="405672" y="311150"/>
                </a:lnTo>
                <a:lnTo>
                  <a:pt x="406090" y="313690"/>
                </a:lnTo>
                <a:lnTo>
                  <a:pt x="406646" y="317500"/>
                </a:lnTo>
                <a:close/>
              </a:path>
              <a:path extrusionOk="0" h="981075" w="702309">
                <a:moveTo>
                  <a:pt x="424189" y="365760"/>
                </a:moveTo>
                <a:lnTo>
                  <a:pt x="278919" y="365760"/>
                </a:lnTo>
                <a:lnTo>
                  <a:pt x="299434" y="355600"/>
                </a:lnTo>
                <a:lnTo>
                  <a:pt x="312720" y="349250"/>
                </a:lnTo>
                <a:lnTo>
                  <a:pt x="326710" y="341630"/>
                </a:lnTo>
                <a:lnTo>
                  <a:pt x="341627" y="332740"/>
                </a:lnTo>
                <a:lnTo>
                  <a:pt x="344612" y="331470"/>
                </a:lnTo>
                <a:lnTo>
                  <a:pt x="347891" y="330200"/>
                </a:lnTo>
                <a:lnTo>
                  <a:pt x="355036" y="330200"/>
                </a:lnTo>
                <a:lnTo>
                  <a:pt x="358301" y="331470"/>
                </a:lnTo>
                <a:lnTo>
                  <a:pt x="361258" y="332740"/>
                </a:lnTo>
                <a:lnTo>
                  <a:pt x="414861" y="361950"/>
                </a:lnTo>
                <a:lnTo>
                  <a:pt x="417876" y="363220"/>
                </a:lnTo>
                <a:lnTo>
                  <a:pt x="420985" y="364490"/>
                </a:lnTo>
                <a:lnTo>
                  <a:pt x="424189" y="365760"/>
                </a:lnTo>
                <a:close/>
              </a:path>
              <a:path extrusionOk="0" h="981075" w="702309">
                <a:moveTo>
                  <a:pt x="364544" y="653032"/>
                </a:moveTo>
                <a:lnTo>
                  <a:pt x="338787" y="653032"/>
                </a:lnTo>
                <a:lnTo>
                  <a:pt x="323987" y="542790"/>
                </a:lnTo>
                <a:lnTo>
                  <a:pt x="378982" y="542790"/>
                </a:lnTo>
                <a:lnTo>
                  <a:pt x="375412" y="560642"/>
                </a:lnTo>
                <a:lnTo>
                  <a:pt x="373293" y="571723"/>
                </a:lnTo>
                <a:lnTo>
                  <a:pt x="367226" y="616816"/>
                </a:lnTo>
                <a:lnTo>
                  <a:pt x="366315" y="628276"/>
                </a:lnTo>
                <a:lnTo>
                  <a:pt x="364544" y="653032"/>
                </a:lnTo>
                <a:close/>
              </a:path>
              <a:path extrusionOk="0" h="981075" w="702309">
                <a:moveTo>
                  <a:pt x="437541" y="726258"/>
                </a:moveTo>
                <a:lnTo>
                  <a:pt x="264453" y="726258"/>
                </a:lnTo>
                <a:lnTo>
                  <a:pt x="273202" y="717343"/>
                </a:lnTo>
                <a:lnTo>
                  <a:pt x="315949" y="692767"/>
                </a:lnTo>
                <a:lnTo>
                  <a:pt x="352612" y="687530"/>
                </a:lnTo>
                <a:lnTo>
                  <a:pt x="364714" y="688086"/>
                </a:lnTo>
                <a:lnTo>
                  <a:pt x="410100" y="703110"/>
                </a:lnTo>
                <a:lnTo>
                  <a:pt x="437541" y="726258"/>
                </a:lnTo>
                <a:close/>
              </a:path>
              <a:path extrusionOk="0" h="981075" w="702309">
                <a:moveTo>
                  <a:pt x="526731" y="864889"/>
                </a:moveTo>
                <a:lnTo>
                  <a:pt x="175041" y="864889"/>
                </a:lnTo>
                <a:lnTo>
                  <a:pt x="175082" y="760951"/>
                </a:lnTo>
                <a:lnTo>
                  <a:pt x="526731" y="760951"/>
                </a:lnTo>
                <a:lnTo>
                  <a:pt x="526731" y="864889"/>
                </a:lnTo>
                <a:close/>
              </a:path>
              <a:path extrusionOk="0" h="981075" w="702309">
                <a:moveTo>
                  <a:pt x="594173" y="980614"/>
                </a:moveTo>
                <a:lnTo>
                  <a:pt x="108030" y="980614"/>
                </a:lnTo>
                <a:lnTo>
                  <a:pt x="108030" y="902281"/>
                </a:lnTo>
                <a:lnTo>
                  <a:pt x="594173" y="902281"/>
                </a:lnTo>
                <a:lnTo>
                  <a:pt x="594173" y="9806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18" name="Google Shape;118;p17"/>
          <p:cNvSpPr/>
          <p:nvPr/>
        </p:nvSpPr>
        <p:spPr>
          <a:xfrm>
            <a:off x="7459048" y="4125666"/>
            <a:ext cx="572135" cy="492125"/>
          </a:xfrm>
          <a:custGeom>
            <a:rect b="b" l="l" r="r" t="t"/>
            <a:pathLst>
              <a:path extrusionOk="0" h="984250" w="1144269">
                <a:moveTo>
                  <a:pt x="807525" y="132080"/>
                </a:moveTo>
                <a:lnTo>
                  <a:pt x="737254" y="132080"/>
                </a:lnTo>
                <a:lnTo>
                  <a:pt x="746577" y="130810"/>
                </a:lnTo>
                <a:lnTo>
                  <a:pt x="755211" y="127000"/>
                </a:lnTo>
                <a:lnTo>
                  <a:pt x="762764" y="119380"/>
                </a:lnTo>
                <a:lnTo>
                  <a:pt x="784260" y="91440"/>
                </a:lnTo>
                <a:lnTo>
                  <a:pt x="805952" y="64770"/>
                </a:lnTo>
                <a:lnTo>
                  <a:pt x="827939" y="36830"/>
                </a:lnTo>
                <a:lnTo>
                  <a:pt x="850319" y="10160"/>
                </a:lnTo>
                <a:lnTo>
                  <a:pt x="859154" y="2540"/>
                </a:lnTo>
                <a:lnTo>
                  <a:pt x="867916" y="0"/>
                </a:lnTo>
                <a:lnTo>
                  <a:pt x="877119" y="1270"/>
                </a:lnTo>
                <a:lnTo>
                  <a:pt x="887282" y="8890"/>
                </a:lnTo>
                <a:lnTo>
                  <a:pt x="939006" y="53340"/>
                </a:lnTo>
                <a:lnTo>
                  <a:pt x="868669" y="53340"/>
                </a:lnTo>
                <a:lnTo>
                  <a:pt x="867097" y="54610"/>
                </a:lnTo>
                <a:lnTo>
                  <a:pt x="851446" y="73660"/>
                </a:lnTo>
                <a:lnTo>
                  <a:pt x="835869" y="91440"/>
                </a:lnTo>
                <a:lnTo>
                  <a:pt x="804445" y="129540"/>
                </a:lnTo>
                <a:lnTo>
                  <a:pt x="807525" y="132080"/>
                </a:lnTo>
                <a:close/>
              </a:path>
              <a:path extrusionOk="0" h="984250" w="1144269">
                <a:moveTo>
                  <a:pt x="161967" y="678180"/>
                </a:moveTo>
                <a:lnTo>
                  <a:pt x="144137" y="678180"/>
                </a:lnTo>
                <a:lnTo>
                  <a:pt x="127069" y="670560"/>
                </a:lnTo>
                <a:lnTo>
                  <a:pt x="114040" y="660400"/>
                </a:lnTo>
                <a:lnTo>
                  <a:pt x="105606" y="646430"/>
                </a:lnTo>
                <a:lnTo>
                  <a:pt x="102333" y="629920"/>
                </a:lnTo>
                <a:lnTo>
                  <a:pt x="104787" y="612140"/>
                </a:lnTo>
                <a:lnTo>
                  <a:pt x="107527" y="604520"/>
                </a:lnTo>
                <a:lnTo>
                  <a:pt x="110980" y="596900"/>
                </a:lnTo>
                <a:lnTo>
                  <a:pt x="115072" y="590550"/>
                </a:lnTo>
                <a:lnTo>
                  <a:pt x="119729" y="582930"/>
                </a:lnTo>
                <a:lnTo>
                  <a:pt x="129068" y="571500"/>
                </a:lnTo>
                <a:lnTo>
                  <a:pt x="138800" y="560070"/>
                </a:lnTo>
                <a:lnTo>
                  <a:pt x="148630" y="548640"/>
                </a:lnTo>
                <a:lnTo>
                  <a:pt x="158264" y="537210"/>
                </a:lnTo>
                <a:lnTo>
                  <a:pt x="161409" y="533400"/>
                </a:lnTo>
                <a:lnTo>
                  <a:pt x="163769" y="527050"/>
                </a:lnTo>
                <a:lnTo>
                  <a:pt x="162982" y="521970"/>
                </a:lnTo>
                <a:lnTo>
                  <a:pt x="160398" y="509270"/>
                </a:lnTo>
                <a:lnTo>
                  <a:pt x="157445" y="496570"/>
                </a:lnTo>
                <a:lnTo>
                  <a:pt x="154246" y="483870"/>
                </a:lnTo>
                <a:lnTo>
                  <a:pt x="150924" y="471170"/>
                </a:lnTo>
                <a:lnTo>
                  <a:pt x="150137" y="467360"/>
                </a:lnTo>
                <a:lnTo>
                  <a:pt x="146992" y="463550"/>
                </a:lnTo>
                <a:lnTo>
                  <a:pt x="143846" y="462280"/>
                </a:lnTo>
                <a:lnTo>
                  <a:pt x="134806" y="458470"/>
                </a:lnTo>
                <a:lnTo>
                  <a:pt x="116530" y="453390"/>
                </a:lnTo>
                <a:lnTo>
                  <a:pt x="107933" y="448310"/>
                </a:lnTo>
                <a:lnTo>
                  <a:pt x="90410" y="439420"/>
                </a:lnTo>
                <a:lnTo>
                  <a:pt x="73133" y="427990"/>
                </a:lnTo>
                <a:lnTo>
                  <a:pt x="25620" y="400050"/>
                </a:lnTo>
                <a:lnTo>
                  <a:pt x="18542" y="397510"/>
                </a:lnTo>
                <a:lnTo>
                  <a:pt x="7610" y="391160"/>
                </a:lnTo>
                <a:lnTo>
                  <a:pt x="1470" y="384810"/>
                </a:lnTo>
                <a:lnTo>
                  <a:pt x="0" y="375920"/>
                </a:lnTo>
                <a:lnTo>
                  <a:pt x="3076" y="364490"/>
                </a:lnTo>
                <a:lnTo>
                  <a:pt x="9359" y="349250"/>
                </a:lnTo>
                <a:lnTo>
                  <a:pt x="15986" y="334010"/>
                </a:lnTo>
                <a:lnTo>
                  <a:pt x="22908" y="320040"/>
                </a:lnTo>
                <a:lnTo>
                  <a:pt x="30076" y="304800"/>
                </a:lnTo>
                <a:lnTo>
                  <a:pt x="54026" y="257810"/>
                </a:lnTo>
                <a:lnTo>
                  <a:pt x="79044" y="212090"/>
                </a:lnTo>
                <a:lnTo>
                  <a:pt x="105196" y="166370"/>
                </a:lnTo>
                <a:lnTo>
                  <a:pt x="132542" y="121920"/>
                </a:lnTo>
                <a:lnTo>
                  <a:pt x="161147" y="77470"/>
                </a:lnTo>
                <a:lnTo>
                  <a:pt x="181422" y="52070"/>
                </a:lnTo>
                <a:lnTo>
                  <a:pt x="188934" y="43180"/>
                </a:lnTo>
                <a:lnTo>
                  <a:pt x="200755" y="33020"/>
                </a:lnTo>
                <a:lnTo>
                  <a:pt x="212331" y="29210"/>
                </a:lnTo>
                <a:lnTo>
                  <a:pt x="224397" y="30480"/>
                </a:lnTo>
                <a:lnTo>
                  <a:pt x="237693" y="39370"/>
                </a:lnTo>
                <a:lnTo>
                  <a:pt x="256612" y="53340"/>
                </a:lnTo>
                <a:lnTo>
                  <a:pt x="275212" y="69850"/>
                </a:lnTo>
                <a:lnTo>
                  <a:pt x="278255" y="72390"/>
                </a:lnTo>
                <a:lnTo>
                  <a:pt x="218032" y="72390"/>
                </a:lnTo>
                <a:lnTo>
                  <a:pt x="189236" y="111760"/>
                </a:lnTo>
                <a:lnTo>
                  <a:pt x="162412" y="153670"/>
                </a:lnTo>
                <a:lnTo>
                  <a:pt x="137253" y="194310"/>
                </a:lnTo>
                <a:lnTo>
                  <a:pt x="113450" y="236220"/>
                </a:lnTo>
                <a:lnTo>
                  <a:pt x="90698" y="279400"/>
                </a:lnTo>
                <a:lnTo>
                  <a:pt x="68689" y="322580"/>
                </a:lnTo>
                <a:lnTo>
                  <a:pt x="47115" y="365760"/>
                </a:lnTo>
                <a:lnTo>
                  <a:pt x="70168" y="378460"/>
                </a:lnTo>
                <a:lnTo>
                  <a:pt x="137555" y="417830"/>
                </a:lnTo>
                <a:lnTo>
                  <a:pt x="184268" y="417830"/>
                </a:lnTo>
                <a:lnTo>
                  <a:pt x="182905" y="420370"/>
                </a:lnTo>
                <a:lnTo>
                  <a:pt x="183692" y="425450"/>
                </a:lnTo>
                <a:lnTo>
                  <a:pt x="186907" y="443230"/>
                </a:lnTo>
                <a:lnTo>
                  <a:pt x="190540" y="459740"/>
                </a:lnTo>
                <a:lnTo>
                  <a:pt x="194419" y="477520"/>
                </a:lnTo>
                <a:lnTo>
                  <a:pt x="198372" y="495300"/>
                </a:lnTo>
                <a:lnTo>
                  <a:pt x="300423" y="495300"/>
                </a:lnTo>
                <a:lnTo>
                  <a:pt x="307050" y="509270"/>
                </a:lnTo>
                <a:lnTo>
                  <a:pt x="308701" y="524510"/>
                </a:lnTo>
                <a:lnTo>
                  <a:pt x="304797" y="539750"/>
                </a:lnTo>
                <a:lnTo>
                  <a:pt x="295364" y="553720"/>
                </a:lnTo>
                <a:lnTo>
                  <a:pt x="269953" y="580390"/>
                </a:lnTo>
                <a:lnTo>
                  <a:pt x="218835" y="636270"/>
                </a:lnTo>
                <a:lnTo>
                  <a:pt x="193129" y="662940"/>
                </a:lnTo>
                <a:lnTo>
                  <a:pt x="178862" y="673100"/>
                </a:lnTo>
                <a:lnTo>
                  <a:pt x="161967" y="678180"/>
                </a:lnTo>
                <a:close/>
              </a:path>
              <a:path extrusionOk="0" h="984250" w="1144269">
                <a:moveTo>
                  <a:pt x="1082805" y="312420"/>
                </a:moveTo>
                <a:lnTo>
                  <a:pt x="1026217" y="312420"/>
                </a:lnTo>
                <a:lnTo>
                  <a:pt x="1043195" y="294640"/>
                </a:lnTo>
                <a:lnTo>
                  <a:pt x="1060001" y="276860"/>
                </a:lnTo>
                <a:lnTo>
                  <a:pt x="1076757" y="257810"/>
                </a:lnTo>
                <a:lnTo>
                  <a:pt x="1093588" y="240030"/>
                </a:lnTo>
                <a:lnTo>
                  <a:pt x="1080939" y="229870"/>
                </a:lnTo>
                <a:lnTo>
                  <a:pt x="1075082" y="224790"/>
                </a:lnTo>
                <a:lnTo>
                  <a:pt x="1069470" y="219710"/>
                </a:lnTo>
                <a:lnTo>
                  <a:pt x="1045161" y="198120"/>
                </a:lnTo>
                <a:lnTo>
                  <a:pt x="996443" y="153670"/>
                </a:lnTo>
                <a:lnTo>
                  <a:pt x="948865" y="113030"/>
                </a:lnTo>
                <a:lnTo>
                  <a:pt x="902424" y="76200"/>
                </a:lnTo>
                <a:lnTo>
                  <a:pt x="879155" y="57150"/>
                </a:lnTo>
                <a:lnTo>
                  <a:pt x="876272" y="54610"/>
                </a:lnTo>
                <a:lnTo>
                  <a:pt x="868669" y="53340"/>
                </a:lnTo>
                <a:lnTo>
                  <a:pt x="939006" y="53340"/>
                </a:lnTo>
                <a:lnTo>
                  <a:pt x="1135268" y="222250"/>
                </a:lnTo>
                <a:lnTo>
                  <a:pt x="1141846" y="229870"/>
                </a:lnTo>
                <a:lnTo>
                  <a:pt x="1144247" y="237490"/>
                </a:lnTo>
                <a:lnTo>
                  <a:pt x="1142420" y="246380"/>
                </a:lnTo>
                <a:lnTo>
                  <a:pt x="1136317" y="254000"/>
                </a:lnTo>
                <a:lnTo>
                  <a:pt x="1087509" y="307340"/>
                </a:lnTo>
                <a:lnTo>
                  <a:pt x="1082805" y="312420"/>
                </a:lnTo>
                <a:close/>
              </a:path>
              <a:path extrusionOk="0" h="984250" w="1144269">
                <a:moveTo>
                  <a:pt x="184268" y="417830"/>
                </a:moveTo>
                <a:lnTo>
                  <a:pt x="137555" y="417830"/>
                </a:lnTo>
                <a:lnTo>
                  <a:pt x="229984" y="250190"/>
                </a:lnTo>
                <a:lnTo>
                  <a:pt x="275704" y="166370"/>
                </a:lnTo>
                <a:lnTo>
                  <a:pt x="279922" y="160020"/>
                </a:lnTo>
                <a:lnTo>
                  <a:pt x="284485" y="153670"/>
                </a:lnTo>
                <a:lnTo>
                  <a:pt x="287869" y="146050"/>
                </a:lnTo>
                <a:lnTo>
                  <a:pt x="288549" y="140970"/>
                </a:lnTo>
                <a:lnTo>
                  <a:pt x="285677" y="134620"/>
                </a:lnTo>
                <a:lnTo>
                  <a:pt x="280324" y="129540"/>
                </a:lnTo>
                <a:lnTo>
                  <a:pt x="273840" y="124460"/>
                </a:lnTo>
                <a:lnTo>
                  <a:pt x="267577" y="118110"/>
                </a:lnTo>
                <a:lnTo>
                  <a:pt x="256002" y="107950"/>
                </a:lnTo>
                <a:lnTo>
                  <a:pt x="243984" y="96520"/>
                </a:lnTo>
                <a:lnTo>
                  <a:pt x="231377" y="85090"/>
                </a:lnTo>
                <a:lnTo>
                  <a:pt x="218032" y="72390"/>
                </a:lnTo>
                <a:lnTo>
                  <a:pt x="278255" y="72390"/>
                </a:lnTo>
                <a:lnTo>
                  <a:pt x="293468" y="85090"/>
                </a:lnTo>
                <a:lnTo>
                  <a:pt x="311355" y="101600"/>
                </a:lnTo>
                <a:lnTo>
                  <a:pt x="319809" y="107950"/>
                </a:lnTo>
                <a:lnTo>
                  <a:pt x="328460" y="113030"/>
                </a:lnTo>
                <a:lnTo>
                  <a:pt x="338192" y="115570"/>
                </a:lnTo>
                <a:lnTo>
                  <a:pt x="702598" y="115570"/>
                </a:lnTo>
                <a:lnTo>
                  <a:pt x="727637" y="128270"/>
                </a:lnTo>
                <a:lnTo>
                  <a:pt x="734048" y="130810"/>
                </a:lnTo>
                <a:lnTo>
                  <a:pt x="570614" y="130810"/>
                </a:lnTo>
                <a:lnTo>
                  <a:pt x="517399" y="132080"/>
                </a:lnTo>
                <a:lnTo>
                  <a:pt x="464577" y="137160"/>
                </a:lnTo>
                <a:lnTo>
                  <a:pt x="411952" y="144780"/>
                </a:lnTo>
                <a:lnTo>
                  <a:pt x="359327" y="153670"/>
                </a:lnTo>
                <a:lnTo>
                  <a:pt x="319625" y="175260"/>
                </a:lnTo>
                <a:lnTo>
                  <a:pt x="287181" y="233680"/>
                </a:lnTo>
                <a:lnTo>
                  <a:pt x="262940" y="278130"/>
                </a:lnTo>
                <a:lnTo>
                  <a:pt x="238335" y="321310"/>
                </a:lnTo>
                <a:lnTo>
                  <a:pt x="213591" y="365760"/>
                </a:lnTo>
                <a:lnTo>
                  <a:pt x="188934" y="408940"/>
                </a:lnTo>
                <a:lnTo>
                  <a:pt x="186313" y="414020"/>
                </a:lnTo>
                <a:lnTo>
                  <a:pt x="184268" y="417830"/>
                </a:lnTo>
                <a:close/>
              </a:path>
              <a:path extrusionOk="0" h="984250" w="1144269">
                <a:moveTo>
                  <a:pt x="702598" y="115570"/>
                </a:moveTo>
                <a:lnTo>
                  <a:pt x="338192" y="115570"/>
                </a:lnTo>
                <a:lnTo>
                  <a:pt x="349890" y="114300"/>
                </a:lnTo>
                <a:lnTo>
                  <a:pt x="401548" y="104140"/>
                </a:lnTo>
                <a:lnTo>
                  <a:pt x="453502" y="96520"/>
                </a:lnTo>
                <a:lnTo>
                  <a:pt x="505750" y="90170"/>
                </a:lnTo>
                <a:lnTo>
                  <a:pt x="558293" y="88900"/>
                </a:lnTo>
                <a:lnTo>
                  <a:pt x="602337" y="90170"/>
                </a:lnTo>
                <a:lnTo>
                  <a:pt x="645619" y="95250"/>
                </a:lnTo>
                <a:lnTo>
                  <a:pt x="687574" y="107950"/>
                </a:lnTo>
                <a:lnTo>
                  <a:pt x="702598" y="115570"/>
                </a:lnTo>
                <a:close/>
              </a:path>
              <a:path extrusionOk="0" h="984250" w="1144269">
                <a:moveTo>
                  <a:pt x="509792" y="309880"/>
                </a:moveTo>
                <a:lnTo>
                  <a:pt x="483418" y="309880"/>
                </a:lnTo>
                <a:lnTo>
                  <a:pt x="458175" y="302260"/>
                </a:lnTo>
                <a:lnTo>
                  <a:pt x="434037" y="288290"/>
                </a:lnTo>
                <a:lnTo>
                  <a:pt x="421688" y="275590"/>
                </a:lnTo>
                <a:lnTo>
                  <a:pt x="416638" y="261620"/>
                </a:lnTo>
                <a:lnTo>
                  <a:pt x="419108" y="247650"/>
                </a:lnTo>
                <a:lnTo>
                  <a:pt x="429319" y="233680"/>
                </a:lnTo>
                <a:lnTo>
                  <a:pt x="443110" y="220980"/>
                </a:lnTo>
                <a:lnTo>
                  <a:pt x="472265" y="198120"/>
                </a:lnTo>
                <a:lnTo>
                  <a:pt x="486204" y="185420"/>
                </a:lnTo>
                <a:lnTo>
                  <a:pt x="504959" y="171450"/>
                </a:lnTo>
                <a:lnTo>
                  <a:pt x="525361" y="161290"/>
                </a:lnTo>
                <a:lnTo>
                  <a:pt x="547287" y="154940"/>
                </a:lnTo>
                <a:lnTo>
                  <a:pt x="570613" y="152400"/>
                </a:lnTo>
                <a:lnTo>
                  <a:pt x="652926" y="142240"/>
                </a:lnTo>
                <a:lnTo>
                  <a:pt x="652664" y="140970"/>
                </a:lnTo>
                <a:lnTo>
                  <a:pt x="652664" y="138430"/>
                </a:lnTo>
                <a:lnTo>
                  <a:pt x="611639" y="133350"/>
                </a:lnTo>
                <a:lnTo>
                  <a:pt x="570614" y="130810"/>
                </a:lnTo>
                <a:lnTo>
                  <a:pt x="734048" y="130810"/>
                </a:lnTo>
                <a:lnTo>
                  <a:pt x="737254" y="132080"/>
                </a:lnTo>
                <a:lnTo>
                  <a:pt x="807525" y="132080"/>
                </a:lnTo>
                <a:lnTo>
                  <a:pt x="973854" y="269240"/>
                </a:lnTo>
                <a:lnTo>
                  <a:pt x="702995" y="269240"/>
                </a:lnTo>
                <a:lnTo>
                  <a:pt x="695655" y="270510"/>
                </a:lnTo>
                <a:lnTo>
                  <a:pt x="665386" y="274320"/>
                </a:lnTo>
                <a:lnTo>
                  <a:pt x="635166" y="279400"/>
                </a:lnTo>
                <a:lnTo>
                  <a:pt x="605044" y="283210"/>
                </a:lnTo>
                <a:lnTo>
                  <a:pt x="575070" y="288290"/>
                </a:lnTo>
                <a:lnTo>
                  <a:pt x="565522" y="290830"/>
                </a:lnTo>
                <a:lnTo>
                  <a:pt x="537321" y="302260"/>
                </a:lnTo>
                <a:lnTo>
                  <a:pt x="509792" y="309880"/>
                </a:lnTo>
                <a:close/>
              </a:path>
              <a:path extrusionOk="0" h="984250" w="1144269">
                <a:moveTo>
                  <a:pt x="1031967" y="612140"/>
                </a:moveTo>
                <a:lnTo>
                  <a:pt x="960055" y="612140"/>
                </a:lnTo>
                <a:lnTo>
                  <a:pt x="969856" y="608330"/>
                </a:lnTo>
                <a:lnTo>
                  <a:pt x="978384" y="603250"/>
                </a:lnTo>
                <a:lnTo>
                  <a:pt x="986764" y="596900"/>
                </a:lnTo>
                <a:lnTo>
                  <a:pt x="994555" y="591820"/>
                </a:lnTo>
                <a:lnTo>
                  <a:pt x="1001313" y="584200"/>
                </a:lnTo>
                <a:lnTo>
                  <a:pt x="1011832" y="566420"/>
                </a:lnTo>
                <a:lnTo>
                  <a:pt x="1014093" y="549910"/>
                </a:lnTo>
                <a:lnTo>
                  <a:pt x="1008391" y="534670"/>
                </a:lnTo>
                <a:lnTo>
                  <a:pt x="995022" y="519430"/>
                </a:lnTo>
                <a:lnTo>
                  <a:pt x="876466" y="415290"/>
                </a:lnTo>
                <a:lnTo>
                  <a:pt x="797406" y="346710"/>
                </a:lnTo>
                <a:lnTo>
                  <a:pt x="757828" y="311150"/>
                </a:lnTo>
                <a:lnTo>
                  <a:pt x="718200" y="276860"/>
                </a:lnTo>
                <a:lnTo>
                  <a:pt x="712695" y="273050"/>
                </a:lnTo>
                <a:lnTo>
                  <a:pt x="702995" y="269240"/>
                </a:lnTo>
                <a:lnTo>
                  <a:pt x="973854" y="269240"/>
                </a:lnTo>
                <a:lnTo>
                  <a:pt x="1026217" y="312420"/>
                </a:lnTo>
                <a:lnTo>
                  <a:pt x="1082805" y="312420"/>
                </a:lnTo>
                <a:lnTo>
                  <a:pt x="1071043" y="325120"/>
                </a:lnTo>
                <a:lnTo>
                  <a:pt x="1049286" y="361950"/>
                </a:lnTo>
                <a:lnTo>
                  <a:pt x="1043572" y="392430"/>
                </a:lnTo>
                <a:lnTo>
                  <a:pt x="1034835" y="421640"/>
                </a:lnTo>
                <a:lnTo>
                  <a:pt x="1022117" y="448310"/>
                </a:lnTo>
                <a:lnTo>
                  <a:pt x="1004459" y="474980"/>
                </a:lnTo>
                <a:lnTo>
                  <a:pt x="1010062" y="480060"/>
                </a:lnTo>
                <a:lnTo>
                  <a:pt x="1015273" y="483870"/>
                </a:lnTo>
                <a:lnTo>
                  <a:pt x="1020384" y="488950"/>
                </a:lnTo>
                <a:lnTo>
                  <a:pt x="1025693" y="492760"/>
                </a:lnTo>
                <a:lnTo>
                  <a:pt x="1043551" y="508000"/>
                </a:lnTo>
                <a:lnTo>
                  <a:pt x="1053152" y="525780"/>
                </a:lnTo>
                <a:lnTo>
                  <a:pt x="1055774" y="547370"/>
                </a:lnTo>
                <a:lnTo>
                  <a:pt x="1052693" y="568960"/>
                </a:lnTo>
                <a:lnTo>
                  <a:pt x="1041855" y="598170"/>
                </a:lnTo>
                <a:lnTo>
                  <a:pt x="1031967" y="612140"/>
                </a:lnTo>
                <a:close/>
              </a:path>
              <a:path extrusionOk="0" h="984250" w="1144269">
                <a:moveTo>
                  <a:pt x="300423" y="495300"/>
                </a:moveTo>
                <a:lnTo>
                  <a:pt x="198372" y="495300"/>
                </a:lnTo>
                <a:lnTo>
                  <a:pt x="205187" y="490220"/>
                </a:lnTo>
                <a:lnTo>
                  <a:pt x="215673" y="482600"/>
                </a:lnTo>
                <a:lnTo>
                  <a:pt x="238627" y="471170"/>
                </a:lnTo>
                <a:lnTo>
                  <a:pt x="261876" y="469900"/>
                </a:lnTo>
                <a:lnTo>
                  <a:pt x="283060" y="477520"/>
                </a:lnTo>
                <a:lnTo>
                  <a:pt x="299821" y="494030"/>
                </a:lnTo>
                <a:lnTo>
                  <a:pt x="300423" y="495300"/>
                </a:lnTo>
                <a:close/>
              </a:path>
              <a:path extrusionOk="0" h="984250" w="1144269">
                <a:moveTo>
                  <a:pt x="933528" y="736600"/>
                </a:moveTo>
                <a:lnTo>
                  <a:pt x="872110" y="736600"/>
                </a:lnTo>
                <a:lnTo>
                  <a:pt x="882739" y="731520"/>
                </a:lnTo>
                <a:lnTo>
                  <a:pt x="894621" y="718820"/>
                </a:lnTo>
                <a:lnTo>
                  <a:pt x="904792" y="704850"/>
                </a:lnTo>
                <a:lnTo>
                  <a:pt x="912873" y="690880"/>
                </a:lnTo>
                <a:lnTo>
                  <a:pt x="918251" y="674370"/>
                </a:lnTo>
                <a:lnTo>
                  <a:pt x="920311" y="657860"/>
                </a:lnTo>
                <a:lnTo>
                  <a:pt x="920311" y="651510"/>
                </a:lnTo>
                <a:lnTo>
                  <a:pt x="916904" y="643890"/>
                </a:lnTo>
                <a:lnTo>
                  <a:pt x="912185" y="640080"/>
                </a:lnTo>
                <a:lnTo>
                  <a:pt x="884578" y="615950"/>
                </a:lnTo>
                <a:lnTo>
                  <a:pt x="829168" y="570230"/>
                </a:lnTo>
                <a:lnTo>
                  <a:pt x="796212" y="541020"/>
                </a:lnTo>
                <a:lnTo>
                  <a:pt x="779443" y="513080"/>
                </a:lnTo>
                <a:lnTo>
                  <a:pt x="781577" y="506730"/>
                </a:lnTo>
                <a:lnTo>
                  <a:pt x="786095" y="502920"/>
                </a:lnTo>
                <a:lnTo>
                  <a:pt x="791862" y="499110"/>
                </a:lnTo>
                <a:lnTo>
                  <a:pt x="801561" y="496570"/>
                </a:lnTo>
                <a:lnTo>
                  <a:pt x="807852" y="499110"/>
                </a:lnTo>
                <a:lnTo>
                  <a:pt x="814504" y="502920"/>
                </a:lnTo>
                <a:lnTo>
                  <a:pt x="820763" y="506730"/>
                </a:lnTo>
                <a:lnTo>
                  <a:pt x="826727" y="511810"/>
                </a:lnTo>
                <a:lnTo>
                  <a:pt x="832494" y="516890"/>
                </a:lnTo>
                <a:lnTo>
                  <a:pt x="857647" y="537210"/>
                </a:lnTo>
                <a:lnTo>
                  <a:pt x="907659" y="580390"/>
                </a:lnTo>
                <a:lnTo>
                  <a:pt x="932370" y="603250"/>
                </a:lnTo>
                <a:lnTo>
                  <a:pt x="941434" y="609600"/>
                </a:lnTo>
                <a:lnTo>
                  <a:pt x="950622" y="612140"/>
                </a:lnTo>
                <a:lnTo>
                  <a:pt x="1031967" y="612140"/>
                </a:lnTo>
                <a:lnTo>
                  <a:pt x="1024775" y="622300"/>
                </a:lnTo>
                <a:lnTo>
                  <a:pt x="1001600" y="638810"/>
                </a:lnTo>
                <a:lnTo>
                  <a:pt x="972478" y="650240"/>
                </a:lnTo>
                <a:lnTo>
                  <a:pt x="964614" y="652780"/>
                </a:lnTo>
                <a:lnTo>
                  <a:pt x="961992" y="656590"/>
                </a:lnTo>
                <a:lnTo>
                  <a:pt x="960681" y="664210"/>
                </a:lnTo>
                <a:lnTo>
                  <a:pt x="952821" y="699770"/>
                </a:lnTo>
                <a:lnTo>
                  <a:pt x="938891" y="730250"/>
                </a:lnTo>
                <a:lnTo>
                  <a:pt x="933528" y="736600"/>
                </a:lnTo>
                <a:close/>
              </a:path>
              <a:path extrusionOk="0" h="984250" w="1144269">
                <a:moveTo>
                  <a:pt x="861823" y="849630"/>
                </a:moveTo>
                <a:lnTo>
                  <a:pt x="780540" y="849630"/>
                </a:lnTo>
                <a:lnTo>
                  <a:pt x="803134" y="847090"/>
                </a:lnTo>
                <a:lnTo>
                  <a:pt x="822188" y="835660"/>
                </a:lnTo>
                <a:lnTo>
                  <a:pt x="834067" y="812800"/>
                </a:lnTo>
                <a:lnTo>
                  <a:pt x="834853" y="810260"/>
                </a:lnTo>
                <a:lnTo>
                  <a:pt x="836164" y="803910"/>
                </a:lnTo>
                <a:lnTo>
                  <a:pt x="837995" y="788670"/>
                </a:lnTo>
                <a:lnTo>
                  <a:pt x="836262" y="775970"/>
                </a:lnTo>
                <a:lnTo>
                  <a:pt x="830155" y="764540"/>
                </a:lnTo>
                <a:lnTo>
                  <a:pt x="818862" y="753110"/>
                </a:lnTo>
                <a:lnTo>
                  <a:pt x="787913" y="730250"/>
                </a:lnTo>
                <a:lnTo>
                  <a:pt x="697228" y="657860"/>
                </a:lnTo>
                <a:lnTo>
                  <a:pt x="691461" y="652780"/>
                </a:lnTo>
                <a:lnTo>
                  <a:pt x="684908" y="647700"/>
                </a:lnTo>
                <a:lnTo>
                  <a:pt x="681238" y="635000"/>
                </a:lnTo>
                <a:lnTo>
                  <a:pt x="682286" y="623570"/>
                </a:lnTo>
                <a:lnTo>
                  <a:pt x="690937" y="615950"/>
                </a:lnTo>
                <a:lnTo>
                  <a:pt x="712695" y="615950"/>
                </a:lnTo>
                <a:lnTo>
                  <a:pt x="716889" y="619760"/>
                </a:lnTo>
                <a:lnTo>
                  <a:pt x="752278" y="648970"/>
                </a:lnTo>
                <a:lnTo>
                  <a:pt x="815192" y="698500"/>
                </a:lnTo>
                <a:lnTo>
                  <a:pt x="846649" y="723900"/>
                </a:lnTo>
                <a:lnTo>
                  <a:pt x="860744" y="734060"/>
                </a:lnTo>
                <a:lnTo>
                  <a:pt x="872110" y="736600"/>
                </a:lnTo>
                <a:lnTo>
                  <a:pt x="933528" y="736600"/>
                </a:lnTo>
                <a:lnTo>
                  <a:pt x="917440" y="755650"/>
                </a:lnTo>
                <a:lnTo>
                  <a:pt x="887019" y="775970"/>
                </a:lnTo>
                <a:lnTo>
                  <a:pt x="882825" y="777240"/>
                </a:lnTo>
                <a:lnTo>
                  <a:pt x="879942" y="784860"/>
                </a:lnTo>
                <a:lnTo>
                  <a:pt x="879417" y="789940"/>
                </a:lnTo>
                <a:lnTo>
                  <a:pt x="877033" y="808990"/>
                </a:lnTo>
                <a:lnTo>
                  <a:pt x="872536" y="828040"/>
                </a:lnTo>
                <a:lnTo>
                  <a:pt x="865188" y="844550"/>
                </a:lnTo>
                <a:lnTo>
                  <a:pt x="861823" y="849630"/>
                </a:lnTo>
                <a:close/>
              </a:path>
              <a:path extrusionOk="0" h="984250" w="1144269">
                <a:moveTo>
                  <a:pt x="412149" y="909320"/>
                </a:moveTo>
                <a:lnTo>
                  <a:pt x="389318" y="900430"/>
                </a:lnTo>
                <a:lnTo>
                  <a:pt x="372434" y="878840"/>
                </a:lnTo>
                <a:lnTo>
                  <a:pt x="368133" y="867410"/>
                </a:lnTo>
                <a:lnTo>
                  <a:pt x="367322" y="854710"/>
                </a:lnTo>
                <a:lnTo>
                  <a:pt x="370443" y="843280"/>
                </a:lnTo>
                <a:lnTo>
                  <a:pt x="377939" y="833120"/>
                </a:lnTo>
                <a:lnTo>
                  <a:pt x="426599" y="777240"/>
                </a:lnTo>
                <a:lnTo>
                  <a:pt x="450524" y="749300"/>
                </a:lnTo>
                <a:lnTo>
                  <a:pt x="473883" y="721360"/>
                </a:lnTo>
                <a:lnTo>
                  <a:pt x="490755" y="707390"/>
                </a:lnTo>
                <a:lnTo>
                  <a:pt x="509961" y="702310"/>
                </a:lnTo>
                <a:lnTo>
                  <a:pt x="528626" y="704850"/>
                </a:lnTo>
                <a:lnTo>
                  <a:pt x="543875" y="712470"/>
                </a:lnTo>
                <a:lnTo>
                  <a:pt x="557126" y="727710"/>
                </a:lnTo>
                <a:lnTo>
                  <a:pt x="564158" y="745490"/>
                </a:lnTo>
                <a:lnTo>
                  <a:pt x="564261" y="764540"/>
                </a:lnTo>
                <a:lnTo>
                  <a:pt x="556720" y="783590"/>
                </a:lnTo>
                <a:lnTo>
                  <a:pt x="549560" y="792480"/>
                </a:lnTo>
                <a:lnTo>
                  <a:pt x="541713" y="801370"/>
                </a:lnTo>
                <a:lnTo>
                  <a:pt x="533570" y="810260"/>
                </a:lnTo>
                <a:lnTo>
                  <a:pt x="525525" y="819150"/>
                </a:lnTo>
                <a:lnTo>
                  <a:pt x="522380" y="822960"/>
                </a:lnTo>
                <a:lnTo>
                  <a:pt x="518972" y="826770"/>
                </a:lnTo>
                <a:lnTo>
                  <a:pt x="514777" y="831850"/>
                </a:lnTo>
                <a:lnTo>
                  <a:pt x="524788" y="839470"/>
                </a:lnTo>
                <a:lnTo>
                  <a:pt x="553837" y="862330"/>
                </a:lnTo>
                <a:lnTo>
                  <a:pt x="555679" y="863600"/>
                </a:lnTo>
                <a:lnTo>
                  <a:pt x="487515" y="863600"/>
                </a:lnTo>
                <a:lnTo>
                  <a:pt x="473818" y="878840"/>
                </a:lnTo>
                <a:lnTo>
                  <a:pt x="466871" y="886460"/>
                </a:lnTo>
                <a:lnTo>
                  <a:pt x="459727" y="894080"/>
                </a:lnTo>
                <a:lnTo>
                  <a:pt x="436946" y="908050"/>
                </a:lnTo>
                <a:lnTo>
                  <a:pt x="412149" y="909320"/>
                </a:lnTo>
                <a:close/>
              </a:path>
              <a:path extrusionOk="0" h="984250" w="1144269">
                <a:moveTo>
                  <a:pt x="759451" y="942340"/>
                </a:moveTo>
                <a:lnTo>
                  <a:pt x="682929" y="942340"/>
                </a:lnTo>
                <a:lnTo>
                  <a:pt x="691986" y="939800"/>
                </a:lnTo>
                <a:lnTo>
                  <a:pt x="708472" y="932180"/>
                </a:lnTo>
                <a:lnTo>
                  <a:pt x="722820" y="923290"/>
                </a:lnTo>
                <a:lnTo>
                  <a:pt x="734268" y="909320"/>
                </a:lnTo>
                <a:lnTo>
                  <a:pt x="742055" y="892810"/>
                </a:lnTo>
                <a:lnTo>
                  <a:pt x="744152" y="885190"/>
                </a:lnTo>
                <a:lnTo>
                  <a:pt x="743103" y="880110"/>
                </a:lnTo>
                <a:lnTo>
                  <a:pt x="737336" y="875030"/>
                </a:lnTo>
                <a:lnTo>
                  <a:pt x="604954" y="768350"/>
                </a:lnTo>
                <a:lnTo>
                  <a:pt x="597999" y="763270"/>
                </a:lnTo>
                <a:lnTo>
                  <a:pt x="591978" y="756920"/>
                </a:lnTo>
                <a:lnTo>
                  <a:pt x="587923" y="750570"/>
                </a:lnTo>
                <a:lnTo>
                  <a:pt x="586867" y="740410"/>
                </a:lnTo>
                <a:lnTo>
                  <a:pt x="588882" y="732790"/>
                </a:lnTo>
                <a:lnTo>
                  <a:pt x="593158" y="727710"/>
                </a:lnTo>
                <a:lnTo>
                  <a:pt x="599400" y="723900"/>
                </a:lnTo>
                <a:lnTo>
                  <a:pt x="607314" y="725170"/>
                </a:lnTo>
                <a:lnTo>
                  <a:pt x="622551" y="730250"/>
                </a:lnTo>
                <a:lnTo>
                  <a:pt x="629764" y="734060"/>
                </a:lnTo>
                <a:lnTo>
                  <a:pt x="636411" y="739140"/>
                </a:lnTo>
                <a:lnTo>
                  <a:pt x="664395" y="762000"/>
                </a:lnTo>
                <a:lnTo>
                  <a:pt x="692182" y="783590"/>
                </a:lnTo>
                <a:lnTo>
                  <a:pt x="747560" y="829310"/>
                </a:lnTo>
                <a:lnTo>
                  <a:pt x="751230" y="833120"/>
                </a:lnTo>
                <a:lnTo>
                  <a:pt x="754375" y="835660"/>
                </a:lnTo>
                <a:lnTo>
                  <a:pt x="758045" y="838200"/>
                </a:lnTo>
                <a:lnTo>
                  <a:pt x="780540" y="849630"/>
                </a:lnTo>
                <a:lnTo>
                  <a:pt x="861823" y="849630"/>
                </a:lnTo>
                <a:lnTo>
                  <a:pt x="854252" y="861060"/>
                </a:lnTo>
                <a:lnTo>
                  <a:pt x="842218" y="873760"/>
                </a:lnTo>
                <a:lnTo>
                  <a:pt x="828562" y="882650"/>
                </a:lnTo>
                <a:lnTo>
                  <a:pt x="813333" y="887730"/>
                </a:lnTo>
                <a:lnTo>
                  <a:pt x="796580" y="891540"/>
                </a:lnTo>
                <a:lnTo>
                  <a:pt x="785308" y="891540"/>
                </a:lnTo>
                <a:lnTo>
                  <a:pt x="781900" y="896620"/>
                </a:lnTo>
                <a:lnTo>
                  <a:pt x="779279" y="905510"/>
                </a:lnTo>
                <a:lnTo>
                  <a:pt x="764415" y="937260"/>
                </a:lnTo>
                <a:lnTo>
                  <a:pt x="759451" y="942340"/>
                </a:lnTo>
                <a:close/>
              </a:path>
              <a:path extrusionOk="0" h="984250" w="1144269">
                <a:moveTo>
                  <a:pt x="674946" y="984250"/>
                </a:moveTo>
                <a:lnTo>
                  <a:pt x="631955" y="969010"/>
                </a:lnTo>
                <a:lnTo>
                  <a:pt x="596627" y="943610"/>
                </a:lnTo>
                <a:lnTo>
                  <a:pt x="490922" y="866140"/>
                </a:lnTo>
                <a:lnTo>
                  <a:pt x="489874" y="864870"/>
                </a:lnTo>
                <a:lnTo>
                  <a:pt x="487515" y="863600"/>
                </a:lnTo>
                <a:lnTo>
                  <a:pt x="555679" y="863600"/>
                </a:lnTo>
                <a:lnTo>
                  <a:pt x="579637" y="880110"/>
                </a:lnTo>
                <a:lnTo>
                  <a:pt x="631435" y="918210"/>
                </a:lnTo>
                <a:lnTo>
                  <a:pt x="657383" y="935990"/>
                </a:lnTo>
                <a:lnTo>
                  <a:pt x="665702" y="941070"/>
                </a:lnTo>
                <a:lnTo>
                  <a:pt x="674193" y="942340"/>
                </a:lnTo>
                <a:lnTo>
                  <a:pt x="759451" y="942340"/>
                </a:lnTo>
                <a:lnTo>
                  <a:pt x="739597" y="962660"/>
                </a:lnTo>
                <a:lnTo>
                  <a:pt x="708537" y="979170"/>
                </a:lnTo>
                <a:lnTo>
                  <a:pt x="674946" y="98425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19" name="Google Shape;119;p17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549471" y="4401656"/>
            <a:ext cx="150451" cy="156368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/>
          <p:nvPr/>
        </p:nvSpPr>
        <p:spPr>
          <a:xfrm>
            <a:off x="4885836" y="4147372"/>
            <a:ext cx="436880" cy="435928"/>
          </a:xfrm>
          <a:custGeom>
            <a:rect b="b" l="l" r="r" t="t"/>
            <a:pathLst>
              <a:path extrusionOk="0" h="871854" w="873759">
                <a:moveTo>
                  <a:pt x="258825" y="621687"/>
                </a:moveTo>
                <a:lnTo>
                  <a:pt x="173097" y="439459"/>
                </a:lnTo>
                <a:lnTo>
                  <a:pt x="235754" y="397079"/>
                </a:lnTo>
                <a:lnTo>
                  <a:pt x="266213" y="375773"/>
                </a:lnTo>
                <a:lnTo>
                  <a:pt x="334217" y="317689"/>
                </a:lnTo>
                <a:lnTo>
                  <a:pt x="366999" y="277721"/>
                </a:lnTo>
                <a:lnTo>
                  <a:pt x="392444" y="232785"/>
                </a:lnTo>
                <a:lnTo>
                  <a:pt x="409145" y="182264"/>
                </a:lnTo>
                <a:lnTo>
                  <a:pt x="413313" y="142222"/>
                </a:lnTo>
                <a:lnTo>
                  <a:pt x="413233" y="128762"/>
                </a:lnTo>
                <a:lnTo>
                  <a:pt x="412903" y="121388"/>
                </a:lnTo>
                <a:lnTo>
                  <a:pt x="413075" y="114454"/>
                </a:lnTo>
                <a:lnTo>
                  <a:pt x="415493" y="108641"/>
                </a:lnTo>
                <a:lnTo>
                  <a:pt x="421904" y="104631"/>
                </a:lnTo>
                <a:lnTo>
                  <a:pt x="430327" y="104095"/>
                </a:lnTo>
                <a:lnTo>
                  <a:pt x="435913" y="107841"/>
                </a:lnTo>
                <a:lnTo>
                  <a:pt x="439746" y="114094"/>
                </a:lnTo>
                <a:lnTo>
                  <a:pt x="442910" y="121079"/>
                </a:lnTo>
                <a:lnTo>
                  <a:pt x="552051" y="353042"/>
                </a:lnTo>
                <a:lnTo>
                  <a:pt x="655024" y="571782"/>
                </a:lnTo>
                <a:lnTo>
                  <a:pt x="488153" y="571782"/>
                </a:lnTo>
                <a:lnTo>
                  <a:pt x="442576" y="572622"/>
                </a:lnTo>
                <a:lnTo>
                  <a:pt x="397553" y="578400"/>
                </a:lnTo>
                <a:lnTo>
                  <a:pt x="353022" y="588467"/>
                </a:lnTo>
                <a:lnTo>
                  <a:pt x="308920" y="602173"/>
                </a:lnTo>
                <a:lnTo>
                  <a:pt x="284445" y="611446"/>
                </a:lnTo>
                <a:lnTo>
                  <a:pt x="258825" y="621687"/>
                </a:lnTo>
                <a:close/>
              </a:path>
              <a:path extrusionOk="0" h="871854" w="873759">
                <a:moveTo>
                  <a:pt x="607151" y="397717"/>
                </a:moveTo>
                <a:lnTo>
                  <a:pt x="569169" y="317170"/>
                </a:lnTo>
                <a:lnTo>
                  <a:pt x="589833" y="313774"/>
                </a:lnTo>
                <a:lnTo>
                  <a:pt x="606449" y="315975"/>
                </a:lnTo>
                <a:lnTo>
                  <a:pt x="619370" y="323696"/>
                </a:lnTo>
                <a:lnTo>
                  <a:pt x="628945" y="336860"/>
                </a:lnTo>
                <a:lnTo>
                  <a:pt x="634106" y="353042"/>
                </a:lnTo>
                <a:lnTo>
                  <a:pt x="632415" y="368341"/>
                </a:lnTo>
                <a:lnTo>
                  <a:pt x="623541" y="383114"/>
                </a:lnTo>
                <a:lnTo>
                  <a:pt x="607151" y="397717"/>
                </a:lnTo>
                <a:close/>
              </a:path>
              <a:path extrusionOk="0" h="871854" w="873759">
                <a:moveTo>
                  <a:pt x="101222" y="684365"/>
                </a:moveTo>
                <a:lnTo>
                  <a:pt x="60460" y="675857"/>
                </a:lnTo>
                <a:lnTo>
                  <a:pt x="22928" y="646714"/>
                </a:lnTo>
                <a:lnTo>
                  <a:pt x="8350" y="620689"/>
                </a:lnTo>
                <a:lnTo>
                  <a:pt x="5961" y="615192"/>
                </a:lnTo>
                <a:lnTo>
                  <a:pt x="0" y="574017"/>
                </a:lnTo>
                <a:lnTo>
                  <a:pt x="1464" y="562119"/>
                </a:lnTo>
                <a:lnTo>
                  <a:pt x="17232" y="523620"/>
                </a:lnTo>
                <a:lnTo>
                  <a:pt x="47272" y="494852"/>
                </a:lnTo>
                <a:lnTo>
                  <a:pt x="92805" y="471123"/>
                </a:lnTo>
                <a:lnTo>
                  <a:pt x="140742" y="448575"/>
                </a:lnTo>
                <a:lnTo>
                  <a:pt x="229853" y="637771"/>
                </a:lnTo>
                <a:lnTo>
                  <a:pt x="178011" y="660972"/>
                </a:lnTo>
                <a:lnTo>
                  <a:pt x="124917" y="681145"/>
                </a:lnTo>
                <a:lnTo>
                  <a:pt x="113198" y="683562"/>
                </a:lnTo>
                <a:lnTo>
                  <a:pt x="101222" y="684365"/>
                </a:lnTo>
                <a:close/>
              </a:path>
              <a:path extrusionOk="0" h="871854" w="873759">
                <a:moveTo>
                  <a:pt x="658292" y="638452"/>
                </a:moveTo>
                <a:lnTo>
                  <a:pt x="627814" y="612910"/>
                </a:lnTo>
                <a:lnTo>
                  <a:pt x="583168" y="589208"/>
                </a:lnTo>
                <a:lnTo>
                  <a:pt x="534347" y="576527"/>
                </a:lnTo>
                <a:lnTo>
                  <a:pt x="488153" y="571782"/>
                </a:lnTo>
                <a:lnTo>
                  <a:pt x="655024" y="571782"/>
                </a:lnTo>
                <a:lnTo>
                  <a:pt x="673283" y="610538"/>
                </a:lnTo>
                <a:lnTo>
                  <a:pt x="674442" y="612910"/>
                </a:lnTo>
                <a:lnTo>
                  <a:pt x="675315" y="614767"/>
                </a:lnTo>
                <a:lnTo>
                  <a:pt x="681095" y="629382"/>
                </a:lnTo>
                <a:lnTo>
                  <a:pt x="680097" y="632601"/>
                </a:lnTo>
                <a:lnTo>
                  <a:pt x="679686" y="633670"/>
                </a:lnTo>
                <a:lnTo>
                  <a:pt x="678605" y="636238"/>
                </a:lnTo>
                <a:lnTo>
                  <a:pt x="677188" y="637771"/>
                </a:lnTo>
                <a:lnTo>
                  <a:pt x="668109" y="637771"/>
                </a:lnTo>
                <a:lnTo>
                  <a:pt x="658292" y="638452"/>
                </a:lnTo>
                <a:close/>
              </a:path>
              <a:path extrusionOk="0" h="871854" w="873759">
                <a:moveTo>
                  <a:pt x="295785" y="698580"/>
                </a:moveTo>
                <a:lnTo>
                  <a:pt x="291227" y="689969"/>
                </a:lnTo>
                <a:lnTo>
                  <a:pt x="279105" y="667540"/>
                </a:lnTo>
                <a:lnTo>
                  <a:pt x="273357" y="656603"/>
                </a:lnTo>
                <a:lnTo>
                  <a:pt x="337092" y="628325"/>
                </a:lnTo>
                <a:lnTo>
                  <a:pt x="347341" y="652030"/>
                </a:lnTo>
                <a:lnTo>
                  <a:pt x="346793" y="667108"/>
                </a:lnTo>
                <a:lnTo>
                  <a:pt x="346688" y="670017"/>
                </a:lnTo>
                <a:lnTo>
                  <a:pt x="330910" y="684721"/>
                </a:lnTo>
                <a:lnTo>
                  <a:pt x="295785" y="698580"/>
                </a:lnTo>
                <a:close/>
              </a:path>
              <a:path extrusionOk="0" h="871854" w="873759">
                <a:moveTo>
                  <a:pt x="674352" y="639439"/>
                </a:moveTo>
                <a:lnTo>
                  <a:pt x="667232" y="637771"/>
                </a:lnTo>
                <a:lnTo>
                  <a:pt x="677188" y="637771"/>
                </a:lnTo>
                <a:lnTo>
                  <a:pt x="676827" y="638161"/>
                </a:lnTo>
                <a:lnTo>
                  <a:pt x="674352" y="639439"/>
                </a:lnTo>
                <a:close/>
              </a:path>
              <a:path extrusionOk="0" h="871854" w="873759">
                <a:moveTo>
                  <a:pt x="307234" y="871623"/>
                </a:moveTo>
                <a:lnTo>
                  <a:pt x="299072" y="869983"/>
                </a:lnTo>
                <a:lnTo>
                  <a:pt x="292059" y="864949"/>
                </a:lnTo>
                <a:lnTo>
                  <a:pt x="285952" y="857147"/>
                </a:lnTo>
                <a:lnTo>
                  <a:pt x="260287" y="817103"/>
                </a:lnTo>
                <a:lnTo>
                  <a:pt x="182061" y="695843"/>
                </a:lnTo>
                <a:lnTo>
                  <a:pt x="242803" y="667108"/>
                </a:lnTo>
                <a:lnTo>
                  <a:pt x="242587" y="667108"/>
                </a:lnTo>
                <a:lnTo>
                  <a:pt x="245050" y="671437"/>
                </a:lnTo>
                <a:lnTo>
                  <a:pt x="247452" y="675083"/>
                </a:lnTo>
                <a:lnTo>
                  <a:pt x="322983" y="835589"/>
                </a:lnTo>
                <a:lnTo>
                  <a:pt x="326912" y="846970"/>
                </a:lnTo>
                <a:lnTo>
                  <a:pt x="327218" y="856538"/>
                </a:lnTo>
                <a:lnTo>
                  <a:pt x="323858" y="864047"/>
                </a:lnTo>
                <a:lnTo>
                  <a:pt x="316791" y="869248"/>
                </a:lnTo>
                <a:lnTo>
                  <a:pt x="307234" y="871623"/>
                </a:lnTo>
                <a:close/>
              </a:path>
              <a:path extrusionOk="0" h="871854" w="873759">
                <a:moveTo>
                  <a:pt x="583052" y="89203"/>
                </a:moveTo>
                <a:lnTo>
                  <a:pt x="576851" y="89203"/>
                </a:lnTo>
                <a:lnTo>
                  <a:pt x="575488" y="88985"/>
                </a:lnTo>
                <a:lnTo>
                  <a:pt x="560067" y="71623"/>
                </a:lnTo>
                <a:lnTo>
                  <a:pt x="560698" y="64551"/>
                </a:lnTo>
                <a:lnTo>
                  <a:pt x="561892" y="61342"/>
                </a:lnTo>
                <a:lnTo>
                  <a:pt x="563965" y="58460"/>
                </a:lnTo>
                <a:lnTo>
                  <a:pt x="572218" y="46131"/>
                </a:lnTo>
                <a:lnTo>
                  <a:pt x="580530" y="33876"/>
                </a:lnTo>
                <a:lnTo>
                  <a:pt x="588900" y="21695"/>
                </a:lnTo>
                <a:lnTo>
                  <a:pt x="597330" y="9587"/>
                </a:lnTo>
                <a:lnTo>
                  <a:pt x="601554" y="3172"/>
                </a:lnTo>
                <a:lnTo>
                  <a:pt x="607507" y="0"/>
                </a:lnTo>
                <a:lnTo>
                  <a:pt x="613469" y="0"/>
                </a:lnTo>
                <a:lnTo>
                  <a:pt x="623126" y="399"/>
                </a:lnTo>
                <a:lnTo>
                  <a:pt x="629079" y="4006"/>
                </a:lnTo>
                <a:lnTo>
                  <a:pt x="633045" y="10891"/>
                </a:lnTo>
                <a:lnTo>
                  <a:pt x="634337" y="12759"/>
                </a:lnTo>
                <a:lnTo>
                  <a:pt x="633063" y="23038"/>
                </a:lnTo>
                <a:lnTo>
                  <a:pt x="631967" y="26837"/>
                </a:lnTo>
                <a:lnTo>
                  <a:pt x="604283" y="68479"/>
                </a:lnTo>
                <a:lnTo>
                  <a:pt x="585488" y="88638"/>
                </a:lnTo>
                <a:lnTo>
                  <a:pt x="583052" y="89203"/>
                </a:lnTo>
                <a:close/>
              </a:path>
              <a:path extrusionOk="0" h="871854" w="873759">
                <a:moveTo>
                  <a:pt x="737822" y="295971"/>
                </a:moveTo>
                <a:lnTo>
                  <a:pt x="730201" y="295971"/>
                </a:lnTo>
                <a:lnTo>
                  <a:pt x="727443" y="295273"/>
                </a:lnTo>
                <a:lnTo>
                  <a:pt x="714549" y="273449"/>
                </a:lnTo>
                <a:lnTo>
                  <a:pt x="715405" y="270137"/>
                </a:lnTo>
                <a:lnTo>
                  <a:pt x="718888" y="263969"/>
                </a:lnTo>
                <a:lnTo>
                  <a:pt x="721282" y="261525"/>
                </a:lnTo>
                <a:lnTo>
                  <a:pt x="724330" y="259721"/>
                </a:lnTo>
                <a:lnTo>
                  <a:pt x="736952" y="251904"/>
                </a:lnTo>
                <a:lnTo>
                  <a:pt x="762328" y="236492"/>
                </a:lnTo>
                <a:lnTo>
                  <a:pt x="775082" y="228940"/>
                </a:lnTo>
                <a:lnTo>
                  <a:pt x="781501" y="224819"/>
                </a:lnTo>
                <a:lnTo>
                  <a:pt x="807038" y="244800"/>
                </a:lnTo>
                <a:lnTo>
                  <a:pt x="807390" y="247150"/>
                </a:lnTo>
                <a:lnTo>
                  <a:pt x="805863" y="249030"/>
                </a:lnTo>
                <a:lnTo>
                  <a:pt x="805276" y="250087"/>
                </a:lnTo>
                <a:lnTo>
                  <a:pt x="804571" y="251144"/>
                </a:lnTo>
                <a:lnTo>
                  <a:pt x="803866" y="252319"/>
                </a:lnTo>
                <a:lnTo>
                  <a:pt x="802012" y="255919"/>
                </a:lnTo>
                <a:lnTo>
                  <a:pt x="799467" y="258934"/>
                </a:lnTo>
                <a:lnTo>
                  <a:pt x="757025" y="285420"/>
                </a:lnTo>
                <a:lnTo>
                  <a:pt x="744184" y="292968"/>
                </a:lnTo>
                <a:lnTo>
                  <a:pt x="741151" y="294953"/>
                </a:lnTo>
                <a:lnTo>
                  <a:pt x="737822" y="295971"/>
                </a:lnTo>
                <a:close/>
              </a:path>
              <a:path extrusionOk="0" h="871854" w="873759">
                <a:moveTo>
                  <a:pt x="852750" y="582238"/>
                </a:moveTo>
                <a:lnTo>
                  <a:pt x="848744" y="581625"/>
                </a:lnTo>
                <a:lnTo>
                  <a:pt x="833703" y="577866"/>
                </a:lnTo>
                <a:lnTo>
                  <a:pt x="818918" y="573989"/>
                </a:lnTo>
                <a:lnTo>
                  <a:pt x="789885" y="566000"/>
                </a:lnTo>
                <a:lnTo>
                  <a:pt x="786407" y="565144"/>
                </a:lnTo>
                <a:lnTo>
                  <a:pt x="783392" y="563460"/>
                </a:lnTo>
                <a:lnTo>
                  <a:pt x="778357" y="558479"/>
                </a:lnTo>
                <a:lnTo>
                  <a:pt x="776683" y="555549"/>
                </a:lnTo>
                <a:lnTo>
                  <a:pt x="774955" y="548763"/>
                </a:lnTo>
                <a:lnTo>
                  <a:pt x="775023" y="545389"/>
                </a:lnTo>
                <a:lnTo>
                  <a:pt x="793373" y="527676"/>
                </a:lnTo>
                <a:lnTo>
                  <a:pt x="796699" y="527676"/>
                </a:lnTo>
                <a:lnTo>
                  <a:pt x="800224" y="528640"/>
                </a:lnTo>
                <a:lnTo>
                  <a:pt x="843311" y="539941"/>
                </a:lnTo>
                <a:lnTo>
                  <a:pt x="857556" y="543913"/>
                </a:lnTo>
                <a:lnTo>
                  <a:pt x="864938" y="545734"/>
                </a:lnTo>
                <a:lnTo>
                  <a:pt x="869872" y="550238"/>
                </a:lnTo>
                <a:lnTo>
                  <a:pt x="872359" y="557424"/>
                </a:lnTo>
                <a:lnTo>
                  <a:pt x="873476" y="560958"/>
                </a:lnTo>
                <a:lnTo>
                  <a:pt x="873548" y="565144"/>
                </a:lnTo>
                <a:lnTo>
                  <a:pt x="872208" y="571809"/>
                </a:lnTo>
                <a:lnTo>
                  <a:pt x="870644" y="575039"/>
                </a:lnTo>
                <a:lnTo>
                  <a:pt x="868247" y="577866"/>
                </a:lnTo>
                <a:lnTo>
                  <a:pt x="866837" y="579863"/>
                </a:lnTo>
                <a:lnTo>
                  <a:pt x="864370" y="580098"/>
                </a:lnTo>
                <a:lnTo>
                  <a:pt x="861903" y="580568"/>
                </a:lnTo>
                <a:lnTo>
                  <a:pt x="856705" y="582003"/>
                </a:lnTo>
                <a:lnTo>
                  <a:pt x="852750" y="58223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21" name="Google Shape;121;p17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569243" y="2814335"/>
            <a:ext cx="512815" cy="5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/>
          <p:nvPr/>
        </p:nvSpPr>
        <p:spPr>
          <a:xfrm>
            <a:off x="3282195" y="1462544"/>
            <a:ext cx="391795" cy="485775"/>
          </a:xfrm>
          <a:custGeom>
            <a:rect b="b" l="l" r="r" t="t"/>
            <a:pathLst>
              <a:path extrusionOk="0" h="971550" w="783590">
                <a:moveTo>
                  <a:pt x="396592" y="971193"/>
                </a:moveTo>
                <a:lnTo>
                  <a:pt x="356173" y="955708"/>
                </a:lnTo>
                <a:lnTo>
                  <a:pt x="354036" y="954634"/>
                </a:lnTo>
                <a:lnTo>
                  <a:pt x="351844" y="953684"/>
                </a:lnTo>
                <a:lnTo>
                  <a:pt x="299940" y="927560"/>
                </a:lnTo>
                <a:lnTo>
                  <a:pt x="252669" y="898944"/>
                </a:lnTo>
                <a:lnTo>
                  <a:pt x="207786" y="867011"/>
                </a:lnTo>
                <a:lnTo>
                  <a:pt x="165290" y="831761"/>
                </a:lnTo>
                <a:lnTo>
                  <a:pt x="125181" y="793195"/>
                </a:lnTo>
                <a:lnTo>
                  <a:pt x="78927" y="740090"/>
                </a:lnTo>
                <a:lnTo>
                  <a:pt x="39802" y="681595"/>
                </a:lnTo>
                <a:lnTo>
                  <a:pt x="38636" y="679131"/>
                </a:lnTo>
                <a:lnTo>
                  <a:pt x="37308" y="676757"/>
                </a:lnTo>
                <a:lnTo>
                  <a:pt x="12586" y="620983"/>
                </a:lnTo>
                <a:lnTo>
                  <a:pt x="2951" y="563513"/>
                </a:lnTo>
                <a:lnTo>
                  <a:pt x="0" y="208284"/>
                </a:lnTo>
                <a:lnTo>
                  <a:pt x="388554" y="0"/>
                </a:lnTo>
                <a:lnTo>
                  <a:pt x="780519" y="201959"/>
                </a:lnTo>
                <a:lnTo>
                  <a:pt x="781520" y="324715"/>
                </a:lnTo>
                <a:lnTo>
                  <a:pt x="577294" y="324715"/>
                </a:lnTo>
                <a:lnTo>
                  <a:pt x="573969" y="325362"/>
                </a:lnTo>
                <a:lnTo>
                  <a:pt x="567354" y="327973"/>
                </a:lnTo>
                <a:lnTo>
                  <a:pt x="564371" y="329843"/>
                </a:lnTo>
                <a:lnTo>
                  <a:pt x="561767" y="332278"/>
                </a:lnTo>
                <a:lnTo>
                  <a:pt x="433172" y="460302"/>
                </a:lnTo>
                <a:lnTo>
                  <a:pt x="200342" y="460302"/>
                </a:lnTo>
                <a:lnTo>
                  <a:pt x="175256" y="486637"/>
                </a:lnTo>
                <a:lnTo>
                  <a:pt x="175380" y="490133"/>
                </a:lnTo>
                <a:lnTo>
                  <a:pt x="177028" y="497077"/>
                </a:lnTo>
                <a:lnTo>
                  <a:pt x="178489" y="500260"/>
                </a:lnTo>
                <a:lnTo>
                  <a:pt x="180587" y="503154"/>
                </a:lnTo>
                <a:lnTo>
                  <a:pt x="290910" y="633516"/>
                </a:lnTo>
                <a:lnTo>
                  <a:pt x="291800" y="634775"/>
                </a:lnTo>
                <a:lnTo>
                  <a:pt x="292793" y="635948"/>
                </a:lnTo>
                <a:lnTo>
                  <a:pt x="299097" y="642206"/>
                </a:lnTo>
                <a:lnTo>
                  <a:pt x="305461" y="644846"/>
                </a:lnTo>
                <a:lnTo>
                  <a:pt x="763677" y="644846"/>
                </a:lnTo>
                <a:lnTo>
                  <a:pt x="740082" y="691033"/>
                </a:lnTo>
                <a:lnTo>
                  <a:pt x="706929" y="739512"/>
                </a:lnTo>
                <a:lnTo>
                  <a:pt x="665037" y="788679"/>
                </a:lnTo>
                <a:lnTo>
                  <a:pt x="611046" y="840843"/>
                </a:lnTo>
                <a:lnTo>
                  <a:pt x="552177" y="887500"/>
                </a:lnTo>
                <a:lnTo>
                  <a:pt x="549583" y="889056"/>
                </a:lnTo>
                <a:lnTo>
                  <a:pt x="547119" y="890794"/>
                </a:lnTo>
                <a:lnTo>
                  <a:pt x="544784" y="892714"/>
                </a:lnTo>
                <a:lnTo>
                  <a:pt x="509725" y="916047"/>
                </a:lnTo>
                <a:lnTo>
                  <a:pt x="473340" y="936904"/>
                </a:lnTo>
                <a:lnTo>
                  <a:pt x="435629" y="955286"/>
                </a:lnTo>
                <a:lnTo>
                  <a:pt x="396592" y="971193"/>
                </a:lnTo>
                <a:close/>
              </a:path>
              <a:path extrusionOk="0" h="971550" w="783590">
                <a:moveTo>
                  <a:pt x="763677" y="644846"/>
                </a:moveTo>
                <a:lnTo>
                  <a:pt x="320498" y="644846"/>
                </a:lnTo>
                <a:lnTo>
                  <a:pt x="326869" y="642206"/>
                </a:lnTo>
                <a:lnTo>
                  <a:pt x="602590" y="367847"/>
                </a:lnTo>
                <a:lnTo>
                  <a:pt x="604534" y="364924"/>
                </a:lnTo>
                <a:lnTo>
                  <a:pt x="607254" y="358309"/>
                </a:lnTo>
                <a:lnTo>
                  <a:pt x="607926" y="354869"/>
                </a:lnTo>
                <a:lnTo>
                  <a:pt x="607893" y="347723"/>
                </a:lnTo>
                <a:lnTo>
                  <a:pt x="584305" y="324715"/>
                </a:lnTo>
                <a:lnTo>
                  <a:pt x="781520" y="324715"/>
                </a:lnTo>
                <a:lnTo>
                  <a:pt x="783413" y="556988"/>
                </a:lnTo>
                <a:lnTo>
                  <a:pt x="778693" y="599043"/>
                </a:lnTo>
                <a:lnTo>
                  <a:pt x="764126" y="643967"/>
                </a:lnTo>
                <a:lnTo>
                  <a:pt x="763677" y="644846"/>
                </a:lnTo>
                <a:close/>
              </a:path>
              <a:path extrusionOk="0" h="971550" w="783590">
                <a:moveTo>
                  <a:pt x="316185" y="576775"/>
                </a:moveTo>
                <a:lnTo>
                  <a:pt x="224487" y="471700"/>
                </a:lnTo>
                <a:lnTo>
                  <a:pt x="222389" y="468806"/>
                </a:lnTo>
                <a:lnTo>
                  <a:pt x="219815" y="466421"/>
                </a:lnTo>
                <a:lnTo>
                  <a:pt x="213711" y="462670"/>
                </a:lnTo>
                <a:lnTo>
                  <a:pt x="210414" y="461446"/>
                </a:lnTo>
                <a:lnTo>
                  <a:pt x="203332" y="460302"/>
                </a:lnTo>
                <a:lnTo>
                  <a:pt x="433172" y="460302"/>
                </a:lnTo>
                <a:lnTo>
                  <a:pt x="316185" y="57677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23" name="Google Shape;123;p17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4755476" y="1504874"/>
            <a:ext cx="590740" cy="43918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/>
          <p:nvPr/>
        </p:nvSpPr>
        <p:spPr>
          <a:xfrm>
            <a:off x="6175035" y="1496375"/>
            <a:ext cx="481013" cy="488950"/>
          </a:xfrm>
          <a:custGeom>
            <a:rect b="b" l="l" r="r" t="t"/>
            <a:pathLst>
              <a:path extrusionOk="0" h="977900" w="962025">
                <a:moveTo>
                  <a:pt x="112716" y="427989"/>
                </a:moveTo>
                <a:lnTo>
                  <a:pt x="76760" y="406399"/>
                </a:lnTo>
                <a:lnTo>
                  <a:pt x="70355" y="378459"/>
                </a:lnTo>
                <a:lnTo>
                  <a:pt x="71082" y="374649"/>
                </a:lnTo>
                <a:lnTo>
                  <a:pt x="90709" y="346709"/>
                </a:lnTo>
                <a:lnTo>
                  <a:pt x="93254" y="344169"/>
                </a:lnTo>
                <a:lnTo>
                  <a:pt x="98281" y="341629"/>
                </a:lnTo>
                <a:lnTo>
                  <a:pt x="102850" y="336549"/>
                </a:lnTo>
                <a:lnTo>
                  <a:pt x="105907" y="331469"/>
                </a:lnTo>
                <a:lnTo>
                  <a:pt x="106402" y="323849"/>
                </a:lnTo>
                <a:lnTo>
                  <a:pt x="104886" y="312419"/>
                </a:lnTo>
                <a:lnTo>
                  <a:pt x="88217" y="306069"/>
                </a:lnTo>
                <a:lnTo>
                  <a:pt x="85942" y="306069"/>
                </a:lnTo>
                <a:lnTo>
                  <a:pt x="0" y="271779"/>
                </a:lnTo>
                <a:lnTo>
                  <a:pt x="514" y="270509"/>
                </a:lnTo>
                <a:lnTo>
                  <a:pt x="2572" y="264159"/>
                </a:lnTo>
                <a:lnTo>
                  <a:pt x="9478" y="246379"/>
                </a:lnTo>
                <a:lnTo>
                  <a:pt x="102787" y="11429"/>
                </a:lnTo>
                <a:lnTo>
                  <a:pt x="106394" y="3809"/>
                </a:lnTo>
                <a:lnTo>
                  <a:pt x="110520" y="0"/>
                </a:lnTo>
                <a:lnTo>
                  <a:pt x="115908" y="0"/>
                </a:lnTo>
                <a:lnTo>
                  <a:pt x="123301" y="1269"/>
                </a:lnTo>
                <a:lnTo>
                  <a:pt x="379586" y="104139"/>
                </a:lnTo>
                <a:lnTo>
                  <a:pt x="380534" y="104139"/>
                </a:lnTo>
                <a:lnTo>
                  <a:pt x="382659" y="105409"/>
                </a:lnTo>
                <a:lnTo>
                  <a:pt x="364219" y="152399"/>
                </a:lnTo>
                <a:lnTo>
                  <a:pt x="305122" y="152399"/>
                </a:lnTo>
                <a:lnTo>
                  <a:pt x="280176" y="156209"/>
                </a:lnTo>
                <a:lnTo>
                  <a:pt x="244497" y="179069"/>
                </a:lnTo>
                <a:lnTo>
                  <a:pt x="225053" y="219709"/>
                </a:lnTo>
                <a:lnTo>
                  <a:pt x="224176" y="234949"/>
                </a:lnTo>
                <a:lnTo>
                  <a:pt x="224843" y="241299"/>
                </a:lnTo>
                <a:lnTo>
                  <a:pt x="250837" y="293369"/>
                </a:lnTo>
                <a:lnTo>
                  <a:pt x="299736" y="314959"/>
                </a:lnTo>
                <a:lnTo>
                  <a:pt x="288726" y="342899"/>
                </a:lnTo>
                <a:lnTo>
                  <a:pt x="170369" y="342899"/>
                </a:lnTo>
                <a:lnTo>
                  <a:pt x="164953" y="344169"/>
                </a:lnTo>
                <a:lnTo>
                  <a:pt x="159915" y="346709"/>
                </a:lnTo>
                <a:lnTo>
                  <a:pt x="155379" y="350519"/>
                </a:lnTo>
                <a:lnTo>
                  <a:pt x="155257" y="365759"/>
                </a:lnTo>
                <a:lnTo>
                  <a:pt x="155235" y="370839"/>
                </a:lnTo>
                <a:lnTo>
                  <a:pt x="155431" y="373379"/>
                </a:lnTo>
                <a:lnTo>
                  <a:pt x="155528" y="374649"/>
                </a:lnTo>
                <a:lnTo>
                  <a:pt x="156083" y="378459"/>
                </a:lnTo>
                <a:lnTo>
                  <a:pt x="156890" y="382269"/>
                </a:lnTo>
                <a:lnTo>
                  <a:pt x="156976" y="384809"/>
                </a:lnTo>
                <a:lnTo>
                  <a:pt x="139615" y="419099"/>
                </a:lnTo>
                <a:lnTo>
                  <a:pt x="122276" y="426719"/>
                </a:lnTo>
                <a:lnTo>
                  <a:pt x="117519" y="426719"/>
                </a:lnTo>
                <a:lnTo>
                  <a:pt x="112716" y="427989"/>
                </a:lnTo>
                <a:close/>
              </a:path>
              <a:path extrusionOk="0" h="977900" w="962025">
                <a:moveTo>
                  <a:pt x="356743" y="171449"/>
                </a:moveTo>
                <a:lnTo>
                  <a:pt x="330672" y="157479"/>
                </a:lnTo>
                <a:lnTo>
                  <a:pt x="305122" y="152399"/>
                </a:lnTo>
                <a:lnTo>
                  <a:pt x="364219" y="152399"/>
                </a:lnTo>
                <a:lnTo>
                  <a:pt x="356743" y="171449"/>
                </a:lnTo>
                <a:close/>
              </a:path>
              <a:path extrusionOk="0" h="977900" w="962025">
                <a:moveTo>
                  <a:pt x="961497" y="320039"/>
                </a:moveTo>
                <a:lnTo>
                  <a:pt x="561308" y="320039"/>
                </a:lnTo>
                <a:lnTo>
                  <a:pt x="565201" y="317499"/>
                </a:lnTo>
                <a:lnTo>
                  <a:pt x="568794" y="314959"/>
                </a:lnTo>
                <a:lnTo>
                  <a:pt x="571474" y="312419"/>
                </a:lnTo>
                <a:lnTo>
                  <a:pt x="575012" y="304799"/>
                </a:lnTo>
                <a:lnTo>
                  <a:pt x="575581" y="300989"/>
                </a:lnTo>
                <a:lnTo>
                  <a:pt x="574951" y="295909"/>
                </a:lnTo>
                <a:lnTo>
                  <a:pt x="574775" y="274319"/>
                </a:lnTo>
                <a:lnTo>
                  <a:pt x="574680" y="166369"/>
                </a:lnTo>
                <a:lnTo>
                  <a:pt x="575465" y="166369"/>
                </a:lnTo>
                <a:lnTo>
                  <a:pt x="580530" y="165099"/>
                </a:lnTo>
                <a:lnTo>
                  <a:pt x="935417" y="165099"/>
                </a:lnTo>
                <a:lnTo>
                  <a:pt x="948092" y="166369"/>
                </a:lnTo>
                <a:lnTo>
                  <a:pt x="956074" y="171449"/>
                </a:lnTo>
                <a:lnTo>
                  <a:pt x="960248" y="179069"/>
                </a:lnTo>
                <a:lnTo>
                  <a:pt x="961497" y="191769"/>
                </a:lnTo>
                <a:lnTo>
                  <a:pt x="961497" y="320039"/>
                </a:lnTo>
                <a:close/>
              </a:path>
              <a:path extrusionOk="0" h="977900" w="962025">
                <a:moveTo>
                  <a:pt x="505100" y="420369"/>
                </a:moveTo>
                <a:lnTo>
                  <a:pt x="493529" y="420369"/>
                </a:lnTo>
                <a:lnTo>
                  <a:pt x="489728" y="419099"/>
                </a:lnTo>
                <a:lnTo>
                  <a:pt x="482248" y="417829"/>
                </a:lnTo>
                <a:lnTo>
                  <a:pt x="478637" y="416559"/>
                </a:lnTo>
                <a:lnTo>
                  <a:pt x="471675" y="412749"/>
                </a:lnTo>
                <a:lnTo>
                  <a:pt x="468388" y="410209"/>
                </a:lnTo>
                <a:lnTo>
                  <a:pt x="462201" y="406399"/>
                </a:lnTo>
                <a:lnTo>
                  <a:pt x="459359" y="403859"/>
                </a:lnTo>
                <a:lnTo>
                  <a:pt x="454161" y="397509"/>
                </a:lnTo>
                <a:lnTo>
                  <a:pt x="451846" y="394969"/>
                </a:lnTo>
                <a:lnTo>
                  <a:pt x="440747" y="361949"/>
                </a:lnTo>
                <a:lnTo>
                  <a:pt x="440770" y="360679"/>
                </a:lnTo>
                <a:lnTo>
                  <a:pt x="440884" y="354329"/>
                </a:lnTo>
                <a:lnTo>
                  <a:pt x="448852" y="328929"/>
                </a:lnTo>
                <a:lnTo>
                  <a:pt x="453128" y="322579"/>
                </a:lnTo>
                <a:lnTo>
                  <a:pt x="473580" y="304799"/>
                </a:lnTo>
                <a:lnTo>
                  <a:pt x="480657" y="300989"/>
                </a:lnTo>
                <a:lnTo>
                  <a:pt x="484312" y="299719"/>
                </a:lnTo>
                <a:lnTo>
                  <a:pt x="491856" y="298449"/>
                </a:lnTo>
                <a:lnTo>
                  <a:pt x="499540" y="298449"/>
                </a:lnTo>
                <a:lnTo>
                  <a:pt x="503406" y="297179"/>
                </a:lnTo>
                <a:lnTo>
                  <a:pt x="507247" y="298449"/>
                </a:lnTo>
                <a:lnTo>
                  <a:pt x="514879" y="299719"/>
                </a:lnTo>
                <a:lnTo>
                  <a:pt x="518599" y="299719"/>
                </a:lnTo>
                <a:lnTo>
                  <a:pt x="525848" y="303529"/>
                </a:lnTo>
                <a:lnTo>
                  <a:pt x="544780" y="317499"/>
                </a:lnTo>
                <a:lnTo>
                  <a:pt x="548439" y="318769"/>
                </a:lnTo>
                <a:lnTo>
                  <a:pt x="557176" y="320039"/>
                </a:lnTo>
                <a:lnTo>
                  <a:pt x="961497" y="320039"/>
                </a:lnTo>
                <a:lnTo>
                  <a:pt x="961497" y="397509"/>
                </a:lnTo>
                <a:lnTo>
                  <a:pt x="555724" y="397509"/>
                </a:lnTo>
                <a:lnTo>
                  <a:pt x="546706" y="400049"/>
                </a:lnTo>
                <a:lnTo>
                  <a:pt x="543059" y="402589"/>
                </a:lnTo>
                <a:lnTo>
                  <a:pt x="540273" y="406399"/>
                </a:lnTo>
                <a:lnTo>
                  <a:pt x="537322" y="408939"/>
                </a:lnTo>
                <a:lnTo>
                  <a:pt x="534160" y="411479"/>
                </a:lnTo>
                <a:lnTo>
                  <a:pt x="527409" y="415289"/>
                </a:lnTo>
                <a:lnTo>
                  <a:pt x="523884" y="416559"/>
                </a:lnTo>
                <a:lnTo>
                  <a:pt x="516535" y="419099"/>
                </a:lnTo>
                <a:lnTo>
                  <a:pt x="512778" y="419099"/>
                </a:lnTo>
                <a:lnTo>
                  <a:pt x="505100" y="420369"/>
                </a:lnTo>
                <a:close/>
              </a:path>
              <a:path extrusionOk="0" h="977900" w="962025">
                <a:moveTo>
                  <a:pt x="273711" y="380999"/>
                </a:moveTo>
                <a:lnTo>
                  <a:pt x="188743" y="346709"/>
                </a:lnTo>
                <a:lnTo>
                  <a:pt x="188077" y="346709"/>
                </a:lnTo>
                <a:lnTo>
                  <a:pt x="187427" y="345439"/>
                </a:lnTo>
                <a:lnTo>
                  <a:pt x="186793" y="345439"/>
                </a:lnTo>
                <a:lnTo>
                  <a:pt x="184846" y="344169"/>
                </a:lnTo>
                <a:lnTo>
                  <a:pt x="176164" y="344169"/>
                </a:lnTo>
                <a:lnTo>
                  <a:pt x="170369" y="342899"/>
                </a:lnTo>
                <a:lnTo>
                  <a:pt x="288726" y="342899"/>
                </a:lnTo>
                <a:lnTo>
                  <a:pt x="273711" y="380999"/>
                </a:lnTo>
                <a:close/>
              </a:path>
              <a:path extrusionOk="0" h="977900" w="962025">
                <a:moveTo>
                  <a:pt x="676899" y="552449"/>
                </a:moveTo>
                <a:lnTo>
                  <a:pt x="574423" y="552449"/>
                </a:lnTo>
                <a:lnTo>
                  <a:pt x="574423" y="422909"/>
                </a:lnTo>
                <a:lnTo>
                  <a:pt x="575632" y="417829"/>
                </a:lnTo>
                <a:lnTo>
                  <a:pt x="575513" y="416559"/>
                </a:lnTo>
                <a:lnTo>
                  <a:pt x="555724" y="397509"/>
                </a:lnTo>
                <a:lnTo>
                  <a:pt x="961497" y="397509"/>
                </a:lnTo>
                <a:lnTo>
                  <a:pt x="961497" y="417829"/>
                </a:lnTo>
                <a:lnTo>
                  <a:pt x="760481" y="417829"/>
                </a:lnTo>
                <a:lnTo>
                  <a:pt x="739157" y="421639"/>
                </a:lnTo>
                <a:lnTo>
                  <a:pt x="732308" y="424179"/>
                </a:lnTo>
                <a:lnTo>
                  <a:pt x="725670" y="427989"/>
                </a:lnTo>
                <a:lnTo>
                  <a:pt x="719325" y="430529"/>
                </a:lnTo>
                <a:lnTo>
                  <a:pt x="713273" y="435609"/>
                </a:lnTo>
                <a:lnTo>
                  <a:pt x="707514" y="439419"/>
                </a:lnTo>
                <a:lnTo>
                  <a:pt x="685861" y="463549"/>
                </a:lnTo>
                <a:lnTo>
                  <a:pt x="673525" y="490219"/>
                </a:lnTo>
                <a:lnTo>
                  <a:pt x="670530" y="519429"/>
                </a:lnTo>
                <a:lnTo>
                  <a:pt x="676899" y="552449"/>
                </a:lnTo>
                <a:close/>
              </a:path>
              <a:path extrusionOk="0" h="977900" w="962025">
                <a:moveTo>
                  <a:pt x="961497" y="552449"/>
                </a:moveTo>
                <a:lnTo>
                  <a:pt x="859062" y="552449"/>
                </a:lnTo>
                <a:lnTo>
                  <a:pt x="865138" y="515619"/>
                </a:lnTo>
                <a:lnTo>
                  <a:pt x="859970" y="482599"/>
                </a:lnTo>
                <a:lnTo>
                  <a:pt x="816043" y="431799"/>
                </a:lnTo>
                <a:lnTo>
                  <a:pt x="774992" y="417829"/>
                </a:lnTo>
                <a:lnTo>
                  <a:pt x="961497" y="417829"/>
                </a:lnTo>
                <a:lnTo>
                  <a:pt x="961497" y="552449"/>
                </a:lnTo>
                <a:close/>
              </a:path>
              <a:path extrusionOk="0" h="977900" w="962025">
                <a:moveTo>
                  <a:pt x="821100" y="590549"/>
                </a:moveTo>
                <a:lnTo>
                  <a:pt x="714947" y="590549"/>
                </a:lnTo>
                <a:lnTo>
                  <a:pt x="722560" y="586739"/>
                </a:lnTo>
                <a:lnTo>
                  <a:pt x="725422" y="582929"/>
                </a:lnTo>
                <a:lnTo>
                  <a:pt x="727338" y="579119"/>
                </a:lnTo>
                <a:lnTo>
                  <a:pt x="728922" y="575309"/>
                </a:lnTo>
                <a:lnTo>
                  <a:pt x="729219" y="571499"/>
                </a:lnTo>
                <a:lnTo>
                  <a:pt x="727237" y="562609"/>
                </a:lnTo>
                <a:lnTo>
                  <a:pt x="725135" y="558799"/>
                </a:lnTo>
                <a:lnTo>
                  <a:pt x="721921" y="556259"/>
                </a:lnTo>
                <a:lnTo>
                  <a:pt x="716853" y="551179"/>
                </a:lnTo>
                <a:lnTo>
                  <a:pt x="713009" y="544829"/>
                </a:lnTo>
                <a:lnTo>
                  <a:pt x="707767" y="529589"/>
                </a:lnTo>
                <a:lnTo>
                  <a:pt x="706553" y="521969"/>
                </a:lnTo>
                <a:lnTo>
                  <a:pt x="706938" y="506729"/>
                </a:lnTo>
                <a:lnTo>
                  <a:pt x="729301" y="468629"/>
                </a:lnTo>
                <a:lnTo>
                  <a:pt x="771820" y="454659"/>
                </a:lnTo>
                <a:lnTo>
                  <a:pt x="779258" y="455929"/>
                </a:lnTo>
                <a:lnTo>
                  <a:pt x="812278" y="474979"/>
                </a:lnTo>
                <a:lnTo>
                  <a:pt x="817448" y="481329"/>
                </a:lnTo>
                <a:lnTo>
                  <a:pt x="828675" y="515619"/>
                </a:lnTo>
                <a:lnTo>
                  <a:pt x="828593" y="519429"/>
                </a:lnTo>
                <a:lnTo>
                  <a:pt x="818367" y="549909"/>
                </a:lnTo>
                <a:lnTo>
                  <a:pt x="815990" y="553719"/>
                </a:lnTo>
                <a:lnTo>
                  <a:pt x="813280" y="556259"/>
                </a:lnTo>
                <a:lnTo>
                  <a:pt x="809819" y="558799"/>
                </a:lnTo>
                <a:lnTo>
                  <a:pt x="807573" y="562609"/>
                </a:lnTo>
                <a:lnTo>
                  <a:pt x="805515" y="571499"/>
                </a:lnTo>
                <a:lnTo>
                  <a:pt x="805923" y="575309"/>
                </a:lnTo>
                <a:lnTo>
                  <a:pt x="807769" y="579119"/>
                </a:lnTo>
                <a:lnTo>
                  <a:pt x="809927" y="582929"/>
                </a:lnTo>
                <a:lnTo>
                  <a:pt x="813024" y="586739"/>
                </a:lnTo>
                <a:lnTo>
                  <a:pt x="821100" y="590549"/>
                </a:lnTo>
                <a:close/>
              </a:path>
              <a:path extrusionOk="0" h="977900" w="962025">
                <a:moveTo>
                  <a:pt x="575046" y="692149"/>
                </a:moveTo>
                <a:lnTo>
                  <a:pt x="575046" y="590549"/>
                </a:lnTo>
                <a:lnTo>
                  <a:pt x="854506" y="590549"/>
                </a:lnTo>
                <a:lnTo>
                  <a:pt x="960969" y="589279"/>
                </a:lnTo>
                <a:lnTo>
                  <a:pt x="960969" y="590549"/>
                </a:lnTo>
                <a:lnTo>
                  <a:pt x="961253" y="593089"/>
                </a:lnTo>
                <a:lnTo>
                  <a:pt x="961321" y="594359"/>
                </a:lnTo>
                <a:lnTo>
                  <a:pt x="961389" y="687069"/>
                </a:lnTo>
                <a:lnTo>
                  <a:pt x="607809" y="687069"/>
                </a:lnTo>
                <a:lnTo>
                  <a:pt x="575046" y="692149"/>
                </a:lnTo>
                <a:close/>
              </a:path>
              <a:path extrusionOk="0" h="977900" w="962025">
                <a:moveTo>
                  <a:pt x="537960" y="977899"/>
                </a:moveTo>
                <a:lnTo>
                  <a:pt x="179400" y="977899"/>
                </a:lnTo>
                <a:lnTo>
                  <a:pt x="165821" y="976629"/>
                </a:lnTo>
                <a:lnTo>
                  <a:pt x="157507" y="972819"/>
                </a:lnTo>
                <a:lnTo>
                  <a:pt x="153338" y="965199"/>
                </a:lnTo>
                <a:lnTo>
                  <a:pt x="152197" y="951229"/>
                </a:lnTo>
                <a:lnTo>
                  <a:pt x="152197" y="590549"/>
                </a:lnTo>
                <a:lnTo>
                  <a:pt x="253955" y="590549"/>
                </a:lnTo>
                <a:lnTo>
                  <a:pt x="249334" y="628649"/>
                </a:lnTo>
                <a:lnTo>
                  <a:pt x="253598" y="660399"/>
                </a:lnTo>
                <a:lnTo>
                  <a:pt x="289323" y="707389"/>
                </a:lnTo>
                <a:lnTo>
                  <a:pt x="336780" y="725169"/>
                </a:lnTo>
                <a:lnTo>
                  <a:pt x="537727" y="725169"/>
                </a:lnTo>
                <a:lnTo>
                  <a:pt x="538320" y="732789"/>
                </a:lnTo>
                <a:lnTo>
                  <a:pt x="541692" y="737869"/>
                </a:lnTo>
                <a:lnTo>
                  <a:pt x="547842" y="742949"/>
                </a:lnTo>
                <a:lnTo>
                  <a:pt x="555246" y="745489"/>
                </a:lnTo>
                <a:lnTo>
                  <a:pt x="658361" y="745489"/>
                </a:lnTo>
                <a:lnTo>
                  <a:pt x="660176" y="748029"/>
                </a:lnTo>
                <a:lnTo>
                  <a:pt x="672184" y="784859"/>
                </a:lnTo>
                <a:lnTo>
                  <a:pt x="671480" y="793749"/>
                </a:lnTo>
                <a:lnTo>
                  <a:pt x="658398" y="822959"/>
                </a:lnTo>
                <a:lnTo>
                  <a:pt x="552217" y="822959"/>
                </a:lnTo>
                <a:lnTo>
                  <a:pt x="548086" y="824229"/>
                </a:lnTo>
                <a:lnTo>
                  <a:pt x="544260" y="826769"/>
                </a:lnTo>
                <a:lnTo>
                  <a:pt x="541424" y="830579"/>
                </a:lnTo>
                <a:lnTo>
                  <a:pt x="537730" y="838199"/>
                </a:lnTo>
                <a:lnTo>
                  <a:pt x="537200" y="843279"/>
                </a:lnTo>
                <a:lnTo>
                  <a:pt x="537985" y="847089"/>
                </a:lnTo>
                <a:lnTo>
                  <a:pt x="538105" y="976629"/>
                </a:lnTo>
                <a:lnTo>
                  <a:pt x="537960" y="977899"/>
                </a:lnTo>
                <a:close/>
              </a:path>
              <a:path extrusionOk="0" h="977900" w="962025">
                <a:moveTo>
                  <a:pt x="537727" y="725169"/>
                </a:moveTo>
                <a:lnTo>
                  <a:pt x="351403" y="725169"/>
                </a:lnTo>
                <a:lnTo>
                  <a:pt x="372879" y="721359"/>
                </a:lnTo>
                <a:lnTo>
                  <a:pt x="379804" y="718819"/>
                </a:lnTo>
                <a:lnTo>
                  <a:pt x="386493" y="715009"/>
                </a:lnTo>
                <a:lnTo>
                  <a:pt x="392947" y="712469"/>
                </a:lnTo>
                <a:lnTo>
                  <a:pt x="399166" y="708659"/>
                </a:lnTo>
                <a:lnTo>
                  <a:pt x="422171" y="687069"/>
                </a:lnTo>
                <a:lnTo>
                  <a:pt x="435835" y="661669"/>
                </a:lnTo>
                <a:lnTo>
                  <a:pt x="440392" y="629919"/>
                </a:lnTo>
                <a:lnTo>
                  <a:pt x="436077" y="590549"/>
                </a:lnTo>
                <a:lnTo>
                  <a:pt x="537443" y="590549"/>
                </a:lnTo>
                <a:lnTo>
                  <a:pt x="537717" y="593089"/>
                </a:lnTo>
                <a:lnTo>
                  <a:pt x="537875" y="594359"/>
                </a:lnTo>
                <a:lnTo>
                  <a:pt x="537903" y="598169"/>
                </a:lnTo>
                <a:lnTo>
                  <a:pt x="537741" y="628649"/>
                </a:lnTo>
                <a:lnTo>
                  <a:pt x="537727" y="725169"/>
                </a:lnTo>
                <a:close/>
              </a:path>
              <a:path extrusionOk="0" h="977900" w="962025">
                <a:moveTo>
                  <a:pt x="961389" y="881379"/>
                </a:moveTo>
                <a:lnTo>
                  <a:pt x="612857" y="881379"/>
                </a:lnTo>
                <a:lnTo>
                  <a:pt x="645598" y="876299"/>
                </a:lnTo>
                <a:lnTo>
                  <a:pt x="673461" y="859789"/>
                </a:lnTo>
                <a:lnTo>
                  <a:pt x="699808" y="825499"/>
                </a:lnTo>
                <a:lnTo>
                  <a:pt x="709414" y="784859"/>
                </a:lnTo>
                <a:lnTo>
                  <a:pt x="709463" y="783589"/>
                </a:lnTo>
                <a:lnTo>
                  <a:pt x="709152" y="775969"/>
                </a:lnTo>
                <a:lnTo>
                  <a:pt x="695970" y="735329"/>
                </a:lnTo>
                <a:lnTo>
                  <a:pt x="664172" y="702309"/>
                </a:lnTo>
                <a:lnTo>
                  <a:pt x="607809" y="687069"/>
                </a:lnTo>
                <a:lnTo>
                  <a:pt x="961389" y="687069"/>
                </a:lnTo>
                <a:lnTo>
                  <a:pt x="961389" y="881379"/>
                </a:lnTo>
                <a:close/>
              </a:path>
              <a:path extrusionOk="0" h="977900" w="962025">
                <a:moveTo>
                  <a:pt x="658361" y="745489"/>
                </a:moveTo>
                <a:lnTo>
                  <a:pt x="555246" y="745489"/>
                </a:lnTo>
                <a:lnTo>
                  <a:pt x="562026" y="744219"/>
                </a:lnTo>
                <a:lnTo>
                  <a:pt x="567547" y="741679"/>
                </a:lnTo>
                <a:lnTo>
                  <a:pt x="571173" y="737869"/>
                </a:lnTo>
                <a:lnTo>
                  <a:pt x="574462" y="735329"/>
                </a:lnTo>
                <a:lnTo>
                  <a:pt x="578024" y="732789"/>
                </a:lnTo>
                <a:lnTo>
                  <a:pt x="585691" y="728979"/>
                </a:lnTo>
                <a:lnTo>
                  <a:pt x="589708" y="726439"/>
                </a:lnTo>
                <a:lnTo>
                  <a:pt x="598108" y="723899"/>
                </a:lnTo>
                <a:lnTo>
                  <a:pt x="602393" y="723899"/>
                </a:lnTo>
                <a:lnTo>
                  <a:pt x="611137" y="722629"/>
                </a:lnTo>
                <a:lnTo>
                  <a:pt x="615493" y="722629"/>
                </a:lnTo>
                <a:lnTo>
                  <a:pt x="624174" y="723899"/>
                </a:lnTo>
                <a:lnTo>
                  <a:pt x="628398" y="725169"/>
                </a:lnTo>
                <a:lnTo>
                  <a:pt x="636615" y="728979"/>
                </a:lnTo>
                <a:lnTo>
                  <a:pt x="640511" y="730249"/>
                </a:lnTo>
                <a:lnTo>
                  <a:pt x="647882" y="735329"/>
                </a:lnTo>
                <a:lnTo>
                  <a:pt x="651270" y="737869"/>
                </a:lnTo>
                <a:lnTo>
                  <a:pt x="657453" y="744219"/>
                </a:lnTo>
                <a:lnTo>
                  <a:pt x="658361" y="745489"/>
                </a:lnTo>
                <a:close/>
              </a:path>
              <a:path extrusionOk="0" h="977900" w="962025">
                <a:moveTo>
                  <a:pt x="613624" y="845819"/>
                </a:moveTo>
                <a:lnTo>
                  <a:pt x="607944" y="845819"/>
                </a:lnTo>
                <a:lnTo>
                  <a:pt x="596585" y="844549"/>
                </a:lnTo>
                <a:lnTo>
                  <a:pt x="569046" y="826769"/>
                </a:lnTo>
                <a:lnTo>
                  <a:pt x="565388" y="824229"/>
                </a:lnTo>
                <a:lnTo>
                  <a:pt x="556503" y="822959"/>
                </a:lnTo>
                <a:lnTo>
                  <a:pt x="658398" y="822959"/>
                </a:lnTo>
                <a:lnTo>
                  <a:pt x="635599" y="839469"/>
                </a:lnTo>
                <a:lnTo>
                  <a:pt x="630419" y="842009"/>
                </a:lnTo>
                <a:lnTo>
                  <a:pt x="624988" y="844549"/>
                </a:lnTo>
                <a:lnTo>
                  <a:pt x="613624" y="845819"/>
                </a:lnTo>
                <a:close/>
              </a:path>
              <a:path extrusionOk="0" h="977900" w="962025">
                <a:moveTo>
                  <a:pt x="934767" y="977899"/>
                </a:moveTo>
                <a:lnTo>
                  <a:pt x="575330" y="977899"/>
                </a:lnTo>
                <a:lnTo>
                  <a:pt x="575330" y="876299"/>
                </a:lnTo>
                <a:lnTo>
                  <a:pt x="612857" y="881379"/>
                </a:lnTo>
                <a:lnTo>
                  <a:pt x="961389" y="881379"/>
                </a:lnTo>
                <a:lnTo>
                  <a:pt x="961389" y="951229"/>
                </a:lnTo>
                <a:lnTo>
                  <a:pt x="960167" y="963929"/>
                </a:lnTo>
                <a:lnTo>
                  <a:pt x="955913" y="972819"/>
                </a:lnTo>
                <a:lnTo>
                  <a:pt x="947741" y="976629"/>
                </a:lnTo>
                <a:lnTo>
                  <a:pt x="934767" y="9778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25" name="Google Shape;125;p17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765032" y="1474199"/>
            <a:ext cx="537819" cy="52768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/>
          <p:nvPr/>
        </p:nvSpPr>
        <p:spPr>
          <a:xfrm>
            <a:off x="4323360" y="1571204"/>
            <a:ext cx="207010" cy="310833"/>
          </a:xfrm>
          <a:custGeom>
            <a:rect b="b" l="l" r="r" t="t"/>
            <a:pathLst>
              <a:path extrusionOk="0" h="621664" w="414020">
                <a:moveTo>
                  <a:pt x="53909" y="621452"/>
                </a:moveTo>
                <a:lnTo>
                  <a:pt x="16916" y="609480"/>
                </a:lnTo>
                <a:lnTo>
                  <a:pt x="1197" y="574596"/>
                </a:lnTo>
                <a:lnTo>
                  <a:pt x="393" y="524789"/>
                </a:lnTo>
                <a:lnTo>
                  <a:pt x="0" y="474968"/>
                </a:lnTo>
                <a:lnTo>
                  <a:pt x="0" y="425143"/>
                </a:lnTo>
                <a:lnTo>
                  <a:pt x="373" y="375322"/>
                </a:lnTo>
                <a:lnTo>
                  <a:pt x="1103" y="325515"/>
                </a:lnTo>
                <a:lnTo>
                  <a:pt x="33529" y="282242"/>
                </a:lnTo>
                <a:lnTo>
                  <a:pt x="82581" y="278014"/>
                </a:lnTo>
                <a:lnTo>
                  <a:pt x="110687" y="277815"/>
                </a:lnTo>
                <a:lnTo>
                  <a:pt x="138791" y="277968"/>
                </a:lnTo>
                <a:lnTo>
                  <a:pt x="166883" y="278499"/>
                </a:lnTo>
                <a:lnTo>
                  <a:pt x="178509" y="277992"/>
                </a:lnTo>
                <a:lnTo>
                  <a:pt x="186690" y="274804"/>
                </a:lnTo>
                <a:lnTo>
                  <a:pt x="191787" y="267479"/>
                </a:lnTo>
                <a:lnTo>
                  <a:pt x="194158" y="254565"/>
                </a:lnTo>
                <a:lnTo>
                  <a:pt x="197939" y="215430"/>
                </a:lnTo>
                <a:lnTo>
                  <a:pt x="203880" y="176576"/>
                </a:lnTo>
                <a:lnTo>
                  <a:pt x="212085" y="138094"/>
                </a:lnTo>
                <a:lnTo>
                  <a:pt x="222657" y="100074"/>
                </a:lnTo>
                <a:lnTo>
                  <a:pt x="243045" y="58521"/>
                </a:lnTo>
                <a:lnTo>
                  <a:pt x="274024" y="26890"/>
                </a:lnTo>
                <a:lnTo>
                  <a:pt x="313357" y="6833"/>
                </a:lnTo>
                <a:lnTo>
                  <a:pt x="358806" y="0"/>
                </a:lnTo>
                <a:lnTo>
                  <a:pt x="387333" y="4810"/>
                </a:lnTo>
                <a:lnTo>
                  <a:pt x="405878" y="18427"/>
                </a:lnTo>
                <a:lnTo>
                  <a:pt x="413885" y="40318"/>
                </a:lnTo>
                <a:lnTo>
                  <a:pt x="410800" y="69951"/>
                </a:lnTo>
                <a:lnTo>
                  <a:pt x="383601" y="170611"/>
                </a:lnTo>
                <a:lnTo>
                  <a:pt x="355864" y="271111"/>
                </a:lnTo>
                <a:lnTo>
                  <a:pt x="336892" y="333342"/>
                </a:lnTo>
                <a:lnTo>
                  <a:pt x="315677" y="365291"/>
                </a:lnTo>
                <a:lnTo>
                  <a:pt x="278857" y="377056"/>
                </a:lnTo>
                <a:lnTo>
                  <a:pt x="213073" y="378734"/>
                </a:lnTo>
                <a:lnTo>
                  <a:pt x="173535" y="379209"/>
                </a:lnTo>
                <a:lnTo>
                  <a:pt x="153790" y="379149"/>
                </a:lnTo>
                <a:lnTo>
                  <a:pt x="134097" y="378308"/>
                </a:lnTo>
                <a:lnTo>
                  <a:pt x="119294" y="378616"/>
                </a:lnTo>
                <a:lnTo>
                  <a:pt x="109238" y="382799"/>
                </a:lnTo>
                <a:lnTo>
                  <a:pt x="103914" y="392060"/>
                </a:lnTo>
                <a:lnTo>
                  <a:pt x="103308" y="407606"/>
                </a:lnTo>
                <a:lnTo>
                  <a:pt x="104410" y="427249"/>
                </a:lnTo>
                <a:lnTo>
                  <a:pt x="104484" y="446989"/>
                </a:lnTo>
                <a:lnTo>
                  <a:pt x="103854" y="486542"/>
                </a:lnTo>
                <a:lnTo>
                  <a:pt x="103641" y="486542"/>
                </a:lnTo>
                <a:lnTo>
                  <a:pt x="103893" y="550353"/>
                </a:lnTo>
                <a:lnTo>
                  <a:pt x="103388" y="571601"/>
                </a:lnTo>
                <a:lnTo>
                  <a:pt x="99275" y="592378"/>
                </a:lnTo>
                <a:lnTo>
                  <a:pt x="89196" y="607898"/>
                </a:lnTo>
                <a:lnTo>
                  <a:pt x="73843" y="617733"/>
                </a:lnTo>
                <a:lnTo>
                  <a:pt x="53909" y="62145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27" name="Google Shape;127;p17"/>
          <p:cNvSpPr/>
          <p:nvPr/>
        </p:nvSpPr>
        <p:spPr>
          <a:xfrm>
            <a:off x="3962927" y="1543710"/>
            <a:ext cx="610870" cy="338455"/>
          </a:xfrm>
          <a:custGeom>
            <a:rect b="b" l="l" r="r" t="t"/>
            <a:pathLst>
              <a:path extrusionOk="0" h="676910" w="1221740">
                <a:moveTo>
                  <a:pt x="353453" y="503516"/>
                </a:moveTo>
                <a:lnTo>
                  <a:pt x="322656" y="478282"/>
                </a:lnTo>
                <a:lnTo>
                  <a:pt x="237553" y="478269"/>
                </a:lnTo>
                <a:lnTo>
                  <a:pt x="193802" y="472414"/>
                </a:lnTo>
                <a:lnTo>
                  <a:pt x="159423" y="455079"/>
                </a:lnTo>
                <a:lnTo>
                  <a:pt x="134023" y="426059"/>
                </a:lnTo>
                <a:lnTo>
                  <a:pt x="117259" y="385127"/>
                </a:lnTo>
                <a:lnTo>
                  <a:pt x="52705" y="145719"/>
                </a:lnTo>
                <a:lnTo>
                  <a:pt x="48260" y="132511"/>
                </a:lnTo>
                <a:lnTo>
                  <a:pt x="41694" y="122174"/>
                </a:lnTo>
                <a:lnTo>
                  <a:pt x="32016" y="116484"/>
                </a:lnTo>
                <a:lnTo>
                  <a:pt x="18211" y="117208"/>
                </a:lnTo>
                <a:lnTo>
                  <a:pt x="5969" y="123977"/>
                </a:lnTo>
                <a:lnTo>
                  <a:pt x="520" y="134289"/>
                </a:lnTo>
                <a:lnTo>
                  <a:pt x="0" y="146786"/>
                </a:lnTo>
                <a:lnTo>
                  <a:pt x="2552" y="160070"/>
                </a:lnTo>
                <a:lnTo>
                  <a:pt x="41465" y="309333"/>
                </a:lnTo>
                <a:lnTo>
                  <a:pt x="54902" y="358952"/>
                </a:lnTo>
                <a:lnTo>
                  <a:pt x="68935" y="408393"/>
                </a:lnTo>
                <a:lnTo>
                  <a:pt x="87515" y="451942"/>
                </a:lnTo>
                <a:lnTo>
                  <a:pt x="115176" y="486244"/>
                </a:lnTo>
                <a:lnTo>
                  <a:pt x="151955" y="511035"/>
                </a:lnTo>
                <a:lnTo>
                  <a:pt x="197904" y="525995"/>
                </a:lnTo>
                <a:lnTo>
                  <a:pt x="250875" y="529170"/>
                </a:lnTo>
                <a:lnTo>
                  <a:pt x="266915" y="529767"/>
                </a:lnTo>
                <a:lnTo>
                  <a:pt x="322160" y="529818"/>
                </a:lnTo>
                <a:lnTo>
                  <a:pt x="334581" y="528154"/>
                </a:lnTo>
                <a:lnTo>
                  <a:pt x="344284" y="523049"/>
                </a:lnTo>
                <a:lnTo>
                  <a:pt x="350748" y="514743"/>
                </a:lnTo>
                <a:lnTo>
                  <a:pt x="353453" y="503516"/>
                </a:lnTo>
                <a:close/>
              </a:path>
              <a:path extrusionOk="0" h="676910" w="1221740">
                <a:moveTo>
                  <a:pt x="500722" y="591680"/>
                </a:moveTo>
                <a:lnTo>
                  <a:pt x="500583" y="505053"/>
                </a:lnTo>
                <a:lnTo>
                  <a:pt x="500595" y="401688"/>
                </a:lnTo>
                <a:lnTo>
                  <a:pt x="497027" y="369443"/>
                </a:lnTo>
                <a:lnTo>
                  <a:pt x="485355" y="348348"/>
                </a:lnTo>
                <a:lnTo>
                  <a:pt x="463931" y="336804"/>
                </a:lnTo>
                <a:lnTo>
                  <a:pt x="431126" y="333209"/>
                </a:lnTo>
                <a:lnTo>
                  <a:pt x="382460" y="332689"/>
                </a:lnTo>
                <a:lnTo>
                  <a:pt x="358152" y="332790"/>
                </a:lnTo>
                <a:lnTo>
                  <a:pt x="333883" y="333692"/>
                </a:lnTo>
                <a:lnTo>
                  <a:pt x="320357" y="332765"/>
                </a:lnTo>
                <a:lnTo>
                  <a:pt x="311950" y="327977"/>
                </a:lnTo>
                <a:lnTo>
                  <a:pt x="307492" y="319163"/>
                </a:lnTo>
                <a:lnTo>
                  <a:pt x="305828" y="306197"/>
                </a:lnTo>
                <a:lnTo>
                  <a:pt x="302793" y="269151"/>
                </a:lnTo>
                <a:lnTo>
                  <a:pt x="297268" y="232460"/>
                </a:lnTo>
                <a:lnTo>
                  <a:pt x="280352" y="160210"/>
                </a:lnTo>
                <a:lnTo>
                  <a:pt x="259778" y="115785"/>
                </a:lnTo>
                <a:lnTo>
                  <a:pt x="227457" y="82321"/>
                </a:lnTo>
                <a:lnTo>
                  <a:pt x="186055" y="61506"/>
                </a:lnTo>
                <a:lnTo>
                  <a:pt x="138315" y="55003"/>
                </a:lnTo>
                <a:lnTo>
                  <a:pt x="112318" y="60058"/>
                </a:lnTo>
                <a:lnTo>
                  <a:pt x="94742" y="73101"/>
                </a:lnTo>
                <a:lnTo>
                  <a:pt x="86537" y="93167"/>
                </a:lnTo>
                <a:lnTo>
                  <a:pt x="88671" y="119278"/>
                </a:lnTo>
                <a:lnTo>
                  <a:pt x="116255" y="222097"/>
                </a:lnTo>
                <a:lnTo>
                  <a:pt x="158559" y="376059"/>
                </a:lnTo>
                <a:lnTo>
                  <a:pt x="184531" y="419735"/>
                </a:lnTo>
                <a:lnTo>
                  <a:pt x="232676" y="433590"/>
                </a:lnTo>
                <a:lnTo>
                  <a:pt x="301091" y="434301"/>
                </a:lnTo>
                <a:lnTo>
                  <a:pt x="335280" y="434124"/>
                </a:lnTo>
                <a:lnTo>
                  <a:pt x="369430" y="433082"/>
                </a:lnTo>
                <a:lnTo>
                  <a:pt x="383971" y="434073"/>
                </a:lnTo>
                <a:lnTo>
                  <a:pt x="392557" y="438988"/>
                </a:lnTo>
                <a:lnTo>
                  <a:pt x="396506" y="448208"/>
                </a:lnTo>
                <a:lnTo>
                  <a:pt x="397192" y="462165"/>
                </a:lnTo>
                <a:lnTo>
                  <a:pt x="396392" y="501650"/>
                </a:lnTo>
                <a:lnTo>
                  <a:pt x="396240" y="541159"/>
                </a:lnTo>
                <a:lnTo>
                  <a:pt x="396773" y="620204"/>
                </a:lnTo>
                <a:lnTo>
                  <a:pt x="410146" y="661162"/>
                </a:lnTo>
                <a:lnTo>
                  <a:pt x="446493" y="676376"/>
                </a:lnTo>
                <a:lnTo>
                  <a:pt x="468414" y="672909"/>
                </a:lnTo>
                <a:lnTo>
                  <a:pt x="485305" y="661936"/>
                </a:lnTo>
                <a:lnTo>
                  <a:pt x="496290" y="644232"/>
                </a:lnTo>
                <a:lnTo>
                  <a:pt x="500430" y="620547"/>
                </a:lnTo>
                <a:lnTo>
                  <a:pt x="500722" y="591680"/>
                </a:lnTo>
                <a:close/>
              </a:path>
              <a:path extrusionOk="0" h="676910" w="1221740">
                <a:moveTo>
                  <a:pt x="805116" y="103657"/>
                </a:moveTo>
                <a:lnTo>
                  <a:pt x="796823" y="57518"/>
                </a:lnTo>
                <a:lnTo>
                  <a:pt x="746417" y="7696"/>
                </a:lnTo>
                <a:lnTo>
                  <a:pt x="708342" y="254"/>
                </a:lnTo>
                <a:lnTo>
                  <a:pt x="684822" y="76"/>
                </a:lnTo>
                <a:lnTo>
                  <a:pt x="614248" y="190"/>
                </a:lnTo>
                <a:lnTo>
                  <a:pt x="539102" y="0"/>
                </a:lnTo>
                <a:lnTo>
                  <a:pt x="486054" y="4648"/>
                </a:lnTo>
                <a:lnTo>
                  <a:pt x="443344" y="33756"/>
                </a:lnTo>
                <a:lnTo>
                  <a:pt x="421855" y="80149"/>
                </a:lnTo>
                <a:lnTo>
                  <a:pt x="420268" y="103403"/>
                </a:lnTo>
                <a:lnTo>
                  <a:pt x="421030" y="126961"/>
                </a:lnTo>
                <a:lnTo>
                  <a:pt x="421233" y="150418"/>
                </a:lnTo>
                <a:lnTo>
                  <a:pt x="420966" y="156222"/>
                </a:lnTo>
                <a:lnTo>
                  <a:pt x="423710" y="159854"/>
                </a:lnTo>
                <a:lnTo>
                  <a:pt x="429996" y="159804"/>
                </a:lnTo>
                <a:lnTo>
                  <a:pt x="457796" y="160959"/>
                </a:lnTo>
                <a:lnTo>
                  <a:pt x="471335" y="160591"/>
                </a:lnTo>
                <a:lnTo>
                  <a:pt x="483984" y="157797"/>
                </a:lnTo>
                <a:lnTo>
                  <a:pt x="489369" y="152082"/>
                </a:lnTo>
                <a:lnTo>
                  <a:pt x="490093" y="142748"/>
                </a:lnTo>
                <a:lnTo>
                  <a:pt x="488988" y="131864"/>
                </a:lnTo>
                <a:lnTo>
                  <a:pt x="488937" y="121526"/>
                </a:lnTo>
                <a:lnTo>
                  <a:pt x="489077" y="120523"/>
                </a:lnTo>
                <a:lnTo>
                  <a:pt x="488505" y="111467"/>
                </a:lnTo>
                <a:lnTo>
                  <a:pt x="491845" y="105816"/>
                </a:lnTo>
                <a:lnTo>
                  <a:pt x="506145" y="104990"/>
                </a:lnTo>
                <a:lnTo>
                  <a:pt x="507403" y="112229"/>
                </a:lnTo>
                <a:lnTo>
                  <a:pt x="508990" y="128562"/>
                </a:lnTo>
                <a:lnTo>
                  <a:pt x="508203" y="133477"/>
                </a:lnTo>
                <a:lnTo>
                  <a:pt x="507796" y="146634"/>
                </a:lnTo>
                <a:lnTo>
                  <a:pt x="511848" y="155092"/>
                </a:lnTo>
                <a:lnTo>
                  <a:pt x="520598" y="159486"/>
                </a:lnTo>
                <a:lnTo>
                  <a:pt x="534276" y="160489"/>
                </a:lnTo>
                <a:lnTo>
                  <a:pt x="573709" y="159575"/>
                </a:lnTo>
                <a:lnTo>
                  <a:pt x="613168" y="159270"/>
                </a:lnTo>
                <a:lnTo>
                  <a:pt x="652627" y="159575"/>
                </a:lnTo>
                <a:lnTo>
                  <a:pt x="692073" y="160489"/>
                </a:lnTo>
                <a:lnTo>
                  <a:pt x="706158" y="159816"/>
                </a:lnTo>
                <a:lnTo>
                  <a:pt x="715695" y="155930"/>
                </a:lnTo>
                <a:lnTo>
                  <a:pt x="720559" y="147421"/>
                </a:lnTo>
                <a:lnTo>
                  <a:pt x="720598" y="132943"/>
                </a:lnTo>
                <a:lnTo>
                  <a:pt x="719277" y="124815"/>
                </a:lnTo>
                <a:lnTo>
                  <a:pt x="718820" y="116001"/>
                </a:lnTo>
                <a:lnTo>
                  <a:pt x="721614" y="109029"/>
                </a:lnTo>
                <a:lnTo>
                  <a:pt x="730084" y="106464"/>
                </a:lnTo>
                <a:lnTo>
                  <a:pt x="737704" y="109689"/>
                </a:lnTo>
                <a:lnTo>
                  <a:pt x="740244" y="116967"/>
                </a:lnTo>
                <a:lnTo>
                  <a:pt x="739851" y="125945"/>
                </a:lnTo>
                <a:lnTo>
                  <a:pt x="738682" y="134302"/>
                </a:lnTo>
                <a:lnTo>
                  <a:pt x="739013" y="147891"/>
                </a:lnTo>
                <a:lnTo>
                  <a:pt x="743724" y="155981"/>
                </a:lnTo>
                <a:lnTo>
                  <a:pt x="752729" y="159740"/>
                </a:lnTo>
                <a:lnTo>
                  <a:pt x="765911" y="160401"/>
                </a:lnTo>
                <a:lnTo>
                  <a:pt x="788466" y="159245"/>
                </a:lnTo>
                <a:lnTo>
                  <a:pt x="800061" y="154838"/>
                </a:lnTo>
                <a:lnTo>
                  <a:pt x="804341" y="143090"/>
                </a:lnTo>
                <a:lnTo>
                  <a:pt x="804951" y="119849"/>
                </a:lnTo>
                <a:lnTo>
                  <a:pt x="805116" y="103657"/>
                </a:lnTo>
                <a:close/>
              </a:path>
              <a:path extrusionOk="0" h="676910" w="1221740">
                <a:moveTo>
                  <a:pt x="884694" y="211810"/>
                </a:moveTo>
                <a:lnTo>
                  <a:pt x="883996" y="201853"/>
                </a:lnTo>
                <a:lnTo>
                  <a:pt x="877824" y="194691"/>
                </a:lnTo>
                <a:lnTo>
                  <a:pt x="862368" y="192049"/>
                </a:lnTo>
                <a:lnTo>
                  <a:pt x="763270" y="192735"/>
                </a:lnTo>
                <a:lnTo>
                  <a:pt x="565048" y="193103"/>
                </a:lnTo>
                <a:lnTo>
                  <a:pt x="366826" y="192100"/>
                </a:lnTo>
                <a:lnTo>
                  <a:pt x="349694" y="195326"/>
                </a:lnTo>
                <a:lnTo>
                  <a:pt x="343496" y="203885"/>
                </a:lnTo>
                <a:lnTo>
                  <a:pt x="343077" y="215480"/>
                </a:lnTo>
                <a:lnTo>
                  <a:pt x="343255" y="227799"/>
                </a:lnTo>
                <a:lnTo>
                  <a:pt x="342620" y="239801"/>
                </a:lnTo>
                <a:lnTo>
                  <a:pt x="344906" y="249047"/>
                </a:lnTo>
                <a:lnTo>
                  <a:pt x="352272" y="254876"/>
                </a:lnTo>
                <a:lnTo>
                  <a:pt x="366852" y="256692"/>
                </a:lnTo>
                <a:lnTo>
                  <a:pt x="416699" y="255905"/>
                </a:lnTo>
                <a:lnTo>
                  <a:pt x="466547" y="255638"/>
                </a:lnTo>
                <a:lnTo>
                  <a:pt x="616140" y="255993"/>
                </a:lnTo>
                <a:lnTo>
                  <a:pt x="763892" y="255587"/>
                </a:lnTo>
                <a:lnTo>
                  <a:pt x="813142" y="255828"/>
                </a:lnTo>
                <a:lnTo>
                  <a:pt x="862368" y="256616"/>
                </a:lnTo>
                <a:lnTo>
                  <a:pt x="878801" y="253657"/>
                </a:lnTo>
                <a:lnTo>
                  <a:pt x="884491" y="245376"/>
                </a:lnTo>
                <a:lnTo>
                  <a:pt x="884466" y="234264"/>
                </a:lnTo>
                <a:lnTo>
                  <a:pt x="883704" y="222821"/>
                </a:lnTo>
                <a:lnTo>
                  <a:pt x="884694" y="211810"/>
                </a:lnTo>
                <a:close/>
              </a:path>
              <a:path extrusionOk="0" h="676910" w="1221740">
                <a:moveTo>
                  <a:pt x="1221676" y="145961"/>
                </a:moveTo>
                <a:lnTo>
                  <a:pt x="1221028" y="133743"/>
                </a:lnTo>
                <a:lnTo>
                  <a:pt x="1215529" y="123913"/>
                </a:lnTo>
                <a:lnTo>
                  <a:pt x="1203642" y="117373"/>
                </a:lnTo>
                <a:lnTo>
                  <a:pt x="1189812" y="116459"/>
                </a:lnTo>
                <a:lnTo>
                  <a:pt x="1180096" y="122059"/>
                </a:lnTo>
                <a:lnTo>
                  <a:pt x="1173505" y="132359"/>
                </a:lnTo>
                <a:lnTo>
                  <a:pt x="1169060" y="145478"/>
                </a:lnTo>
                <a:lnTo>
                  <a:pt x="1156119" y="193941"/>
                </a:lnTo>
                <a:lnTo>
                  <a:pt x="1103490" y="387591"/>
                </a:lnTo>
                <a:lnTo>
                  <a:pt x="1086739" y="427812"/>
                </a:lnTo>
                <a:lnTo>
                  <a:pt x="1027760" y="472643"/>
                </a:lnTo>
                <a:lnTo>
                  <a:pt x="984465" y="478243"/>
                </a:lnTo>
                <a:lnTo>
                  <a:pt x="899375" y="478269"/>
                </a:lnTo>
                <a:lnTo>
                  <a:pt x="887183" y="479437"/>
                </a:lnTo>
                <a:lnTo>
                  <a:pt x="877404" y="483539"/>
                </a:lnTo>
                <a:lnTo>
                  <a:pt x="871054" y="491350"/>
                </a:lnTo>
                <a:lnTo>
                  <a:pt x="869200" y="503631"/>
                </a:lnTo>
                <a:lnTo>
                  <a:pt x="871867" y="515327"/>
                </a:lnTo>
                <a:lnTo>
                  <a:pt x="878243" y="523519"/>
                </a:lnTo>
                <a:lnTo>
                  <a:pt x="887806" y="528294"/>
                </a:lnTo>
                <a:lnTo>
                  <a:pt x="900087" y="529793"/>
                </a:lnTo>
                <a:lnTo>
                  <a:pt x="951763" y="529767"/>
                </a:lnTo>
                <a:lnTo>
                  <a:pt x="985189" y="529767"/>
                </a:lnTo>
                <a:lnTo>
                  <a:pt x="1033399" y="524332"/>
                </a:lnTo>
                <a:lnTo>
                  <a:pt x="1075182" y="508431"/>
                </a:lnTo>
                <a:lnTo>
                  <a:pt x="1109814" y="482511"/>
                </a:lnTo>
                <a:lnTo>
                  <a:pt x="1136573" y="446963"/>
                </a:lnTo>
                <a:lnTo>
                  <a:pt x="1154747" y="402221"/>
                </a:lnTo>
                <a:lnTo>
                  <a:pt x="1167904" y="353771"/>
                </a:lnTo>
                <a:lnTo>
                  <a:pt x="1219009" y="159626"/>
                </a:lnTo>
                <a:lnTo>
                  <a:pt x="1221676" y="14596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28" name="Google Shape;128;p17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4444173" y="1473605"/>
            <a:ext cx="82477" cy="82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4009379" y="1473446"/>
            <a:ext cx="82950" cy="82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4231445" y="1453845"/>
            <a:ext cx="76493" cy="76048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/>
          <p:nvPr/>
        </p:nvSpPr>
        <p:spPr>
          <a:xfrm>
            <a:off x="2558681" y="1453032"/>
            <a:ext cx="512445" cy="512128"/>
          </a:xfrm>
          <a:custGeom>
            <a:rect b="b" l="l" r="r" t="t"/>
            <a:pathLst>
              <a:path extrusionOk="0" h="1024254" w="1024889">
                <a:moveTo>
                  <a:pt x="654888" y="992263"/>
                </a:moveTo>
                <a:lnTo>
                  <a:pt x="645083" y="949159"/>
                </a:lnTo>
                <a:lnTo>
                  <a:pt x="622731" y="907542"/>
                </a:lnTo>
                <a:lnTo>
                  <a:pt x="590867" y="870978"/>
                </a:lnTo>
                <a:lnTo>
                  <a:pt x="552577" y="843089"/>
                </a:lnTo>
                <a:lnTo>
                  <a:pt x="510921" y="827481"/>
                </a:lnTo>
                <a:lnTo>
                  <a:pt x="500341" y="840092"/>
                </a:lnTo>
                <a:lnTo>
                  <a:pt x="489966" y="841730"/>
                </a:lnTo>
                <a:lnTo>
                  <a:pt x="479729" y="836028"/>
                </a:lnTo>
                <a:lnTo>
                  <a:pt x="469569" y="826668"/>
                </a:lnTo>
                <a:lnTo>
                  <a:pt x="420738" y="850938"/>
                </a:lnTo>
                <a:lnTo>
                  <a:pt x="379971" y="883297"/>
                </a:lnTo>
                <a:lnTo>
                  <a:pt x="348691" y="925512"/>
                </a:lnTo>
                <a:lnTo>
                  <a:pt x="328307" y="979309"/>
                </a:lnTo>
                <a:lnTo>
                  <a:pt x="310832" y="928471"/>
                </a:lnTo>
                <a:lnTo>
                  <a:pt x="282803" y="888212"/>
                </a:lnTo>
                <a:lnTo>
                  <a:pt x="246037" y="856881"/>
                </a:lnTo>
                <a:lnTo>
                  <a:pt x="202336" y="832878"/>
                </a:lnTo>
                <a:lnTo>
                  <a:pt x="186626" y="830668"/>
                </a:lnTo>
                <a:lnTo>
                  <a:pt x="169316" y="833247"/>
                </a:lnTo>
                <a:lnTo>
                  <a:pt x="151460" y="834682"/>
                </a:lnTo>
                <a:lnTo>
                  <a:pt x="97002" y="846543"/>
                </a:lnTo>
                <a:lnTo>
                  <a:pt x="62636" y="874687"/>
                </a:lnTo>
                <a:lnTo>
                  <a:pt x="33705" y="910132"/>
                </a:lnTo>
                <a:lnTo>
                  <a:pt x="12979" y="949528"/>
                </a:lnTo>
                <a:lnTo>
                  <a:pt x="3187" y="989520"/>
                </a:lnTo>
                <a:lnTo>
                  <a:pt x="2552" y="996950"/>
                </a:lnTo>
                <a:lnTo>
                  <a:pt x="0" y="1009015"/>
                </a:lnTo>
                <a:lnTo>
                  <a:pt x="7810" y="1010183"/>
                </a:lnTo>
                <a:lnTo>
                  <a:pt x="21780" y="1011847"/>
                </a:lnTo>
                <a:lnTo>
                  <a:pt x="35941" y="1012634"/>
                </a:lnTo>
                <a:lnTo>
                  <a:pt x="50038" y="1012291"/>
                </a:lnTo>
                <a:lnTo>
                  <a:pt x="63868" y="1010577"/>
                </a:lnTo>
                <a:lnTo>
                  <a:pt x="68605" y="1007084"/>
                </a:lnTo>
                <a:lnTo>
                  <a:pt x="69405" y="1000518"/>
                </a:lnTo>
                <a:lnTo>
                  <a:pt x="68719" y="992644"/>
                </a:lnTo>
                <a:lnTo>
                  <a:pt x="69037" y="985278"/>
                </a:lnTo>
                <a:lnTo>
                  <a:pt x="70383" y="979284"/>
                </a:lnTo>
                <a:lnTo>
                  <a:pt x="72085" y="973137"/>
                </a:lnTo>
                <a:lnTo>
                  <a:pt x="75082" y="966889"/>
                </a:lnTo>
                <a:lnTo>
                  <a:pt x="80352" y="960577"/>
                </a:lnTo>
                <a:lnTo>
                  <a:pt x="80670" y="984415"/>
                </a:lnTo>
                <a:lnTo>
                  <a:pt x="80149" y="991374"/>
                </a:lnTo>
                <a:lnTo>
                  <a:pt x="80314" y="1002271"/>
                </a:lnTo>
                <a:lnTo>
                  <a:pt x="84112" y="1008900"/>
                </a:lnTo>
                <a:lnTo>
                  <a:pt x="91401" y="1011999"/>
                </a:lnTo>
                <a:lnTo>
                  <a:pt x="102057" y="1012304"/>
                </a:lnTo>
                <a:lnTo>
                  <a:pt x="116535" y="1011682"/>
                </a:lnTo>
                <a:lnTo>
                  <a:pt x="131216" y="1011643"/>
                </a:lnTo>
                <a:lnTo>
                  <a:pt x="161823" y="1011986"/>
                </a:lnTo>
                <a:lnTo>
                  <a:pt x="148704" y="976731"/>
                </a:lnTo>
                <a:lnTo>
                  <a:pt x="150876" y="942454"/>
                </a:lnTo>
                <a:lnTo>
                  <a:pt x="159397" y="908710"/>
                </a:lnTo>
                <a:lnTo>
                  <a:pt x="165328" y="875004"/>
                </a:lnTo>
                <a:lnTo>
                  <a:pt x="172529" y="908316"/>
                </a:lnTo>
                <a:lnTo>
                  <a:pt x="181102" y="941489"/>
                </a:lnTo>
                <a:lnTo>
                  <a:pt x="183515" y="975042"/>
                </a:lnTo>
                <a:lnTo>
                  <a:pt x="172224" y="1009472"/>
                </a:lnTo>
                <a:lnTo>
                  <a:pt x="213804" y="1014247"/>
                </a:lnTo>
                <a:lnTo>
                  <a:pt x="236512" y="1010526"/>
                </a:lnTo>
                <a:lnTo>
                  <a:pt x="247396" y="994092"/>
                </a:lnTo>
                <a:lnTo>
                  <a:pt x="253466" y="960716"/>
                </a:lnTo>
                <a:lnTo>
                  <a:pt x="258495" y="969632"/>
                </a:lnTo>
                <a:lnTo>
                  <a:pt x="261874" y="978293"/>
                </a:lnTo>
                <a:lnTo>
                  <a:pt x="263575" y="986866"/>
                </a:lnTo>
                <a:lnTo>
                  <a:pt x="263626" y="995464"/>
                </a:lnTo>
                <a:lnTo>
                  <a:pt x="263956" y="1004036"/>
                </a:lnTo>
                <a:lnTo>
                  <a:pt x="266890" y="1009256"/>
                </a:lnTo>
                <a:lnTo>
                  <a:pt x="272529" y="1011783"/>
                </a:lnTo>
                <a:lnTo>
                  <a:pt x="280949" y="1012291"/>
                </a:lnTo>
                <a:lnTo>
                  <a:pt x="304698" y="1011809"/>
                </a:lnTo>
                <a:lnTo>
                  <a:pt x="328447" y="1011669"/>
                </a:lnTo>
                <a:lnTo>
                  <a:pt x="352196" y="1011834"/>
                </a:lnTo>
                <a:lnTo>
                  <a:pt x="388226" y="1012469"/>
                </a:lnTo>
                <a:lnTo>
                  <a:pt x="393992" y="1010691"/>
                </a:lnTo>
                <a:lnTo>
                  <a:pt x="394322" y="987285"/>
                </a:lnTo>
                <a:lnTo>
                  <a:pt x="395389" y="978141"/>
                </a:lnTo>
                <a:lnTo>
                  <a:pt x="399110" y="969403"/>
                </a:lnTo>
                <a:lnTo>
                  <a:pt x="407162" y="961898"/>
                </a:lnTo>
                <a:lnTo>
                  <a:pt x="407174" y="1012329"/>
                </a:lnTo>
                <a:lnTo>
                  <a:pt x="416052" y="1011936"/>
                </a:lnTo>
                <a:lnTo>
                  <a:pt x="433527" y="1011821"/>
                </a:lnTo>
                <a:lnTo>
                  <a:pt x="450964" y="1012253"/>
                </a:lnTo>
                <a:lnTo>
                  <a:pt x="468172" y="1012063"/>
                </a:lnTo>
                <a:lnTo>
                  <a:pt x="485013" y="1010119"/>
                </a:lnTo>
                <a:lnTo>
                  <a:pt x="474954" y="971207"/>
                </a:lnTo>
                <a:lnTo>
                  <a:pt x="477888" y="933653"/>
                </a:lnTo>
                <a:lnTo>
                  <a:pt x="485965" y="896797"/>
                </a:lnTo>
                <a:lnTo>
                  <a:pt x="491324" y="860031"/>
                </a:lnTo>
                <a:lnTo>
                  <a:pt x="494309" y="868299"/>
                </a:lnTo>
                <a:lnTo>
                  <a:pt x="496747" y="876528"/>
                </a:lnTo>
                <a:lnTo>
                  <a:pt x="498386" y="884720"/>
                </a:lnTo>
                <a:lnTo>
                  <a:pt x="498983" y="892911"/>
                </a:lnTo>
                <a:lnTo>
                  <a:pt x="502818" y="922451"/>
                </a:lnTo>
                <a:lnTo>
                  <a:pt x="508889" y="952144"/>
                </a:lnTo>
                <a:lnTo>
                  <a:pt x="508774" y="981989"/>
                </a:lnTo>
                <a:lnTo>
                  <a:pt x="494042" y="1012012"/>
                </a:lnTo>
                <a:lnTo>
                  <a:pt x="525297" y="1012012"/>
                </a:lnTo>
                <a:lnTo>
                  <a:pt x="554596" y="1011250"/>
                </a:lnTo>
                <a:lnTo>
                  <a:pt x="569937" y="1005928"/>
                </a:lnTo>
                <a:lnTo>
                  <a:pt x="576326" y="991489"/>
                </a:lnTo>
                <a:lnTo>
                  <a:pt x="578789" y="963371"/>
                </a:lnTo>
                <a:lnTo>
                  <a:pt x="583679" y="968248"/>
                </a:lnTo>
                <a:lnTo>
                  <a:pt x="586714" y="973836"/>
                </a:lnTo>
                <a:lnTo>
                  <a:pt x="588048" y="979868"/>
                </a:lnTo>
                <a:lnTo>
                  <a:pt x="587806" y="985989"/>
                </a:lnTo>
                <a:lnTo>
                  <a:pt x="587819" y="1001014"/>
                </a:lnTo>
                <a:lnTo>
                  <a:pt x="593356" y="1009434"/>
                </a:lnTo>
                <a:lnTo>
                  <a:pt x="603427" y="1012672"/>
                </a:lnTo>
                <a:lnTo>
                  <a:pt x="617029" y="1012164"/>
                </a:lnTo>
                <a:lnTo>
                  <a:pt x="622935" y="1011389"/>
                </a:lnTo>
                <a:lnTo>
                  <a:pt x="629094" y="1011364"/>
                </a:lnTo>
                <a:lnTo>
                  <a:pt x="634987" y="1012164"/>
                </a:lnTo>
                <a:lnTo>
                  <a:pt x="644906" y="1012240"/>
                </a:lnTo>
                <a:lnTo>
                  <a:pt x="651217" y="1009065"/>
                </a:lnTo>
                <a:lnTo>
                  <a:pt x="654392" y="1002461"/>
                </a:lnTo>
                <a:lnTo>
                  <a:pt x="654888" y="992263"/>
                </a:lnTo>
                <a:close/>
              </a:path>
              <a:path extrusionOk="0" h="1024254" w="1024889">
                <a:moveTo>
                  <a:pt x="1024305" y="456831"/>
                </a:moveTo>
                <a:lnTo>
                  <a:pt x="1024242" y="455599"/>
                </a:lnTo>
                <a:lnTo>
                  <a:pt x="1021892" y="409295"/>
                </a:lnTo>
                <a:lnTo>
                  <a:pt x="1015657" y="388061"/>
                </a:lnTo>
                <a:lnTo>
                  <a:pt x="1007541" y="360387"/>
                </a:lnTo>
                <a:lnTo>
                  <a:pt x="983576" y="319519"/>
                </a:lnTo>
                <a:lnTo>
                  <a:pt x="951725" y="285254"/>
                </a:lnTo>
                <a:lnTo>
                  <a:pt x="942848" y="278472"/>
                </a:lnTo>
                <a:lnTo>
                  <a:pt x="942848" y="443230"/>
                </a:lnTo>
                <a:lnTo>
                  <a:pt x="938784" y="468871"/>
                </a:lnTo>
                <a:lnTo>
                  <a:pt x="929322" y="493979"/>
                </a:lnTo>
                <a:lnTo>
                  <a:pt x="929322" y="455599"/>
                </a:lnTo>
                <a:lnTo>
                  <a:pt x="929322" y="388061"/>
                </a:lnTo>
                <a:lnTo>
                  <a:pt x="940142" y="416496"/>
                </a:lnTo>
                <a:lnTo>
                  <a:pt x="942848" y="443230"/>
                </a:lnTo>
                <a:lnTo>
                  <a:pt x="942848" y="278472"/>
                </a:lnTo>
                <a:lnTo>
                  <a:pt x="921473" y="262128"/>
                </a:lnTo>
                <a:lnTo>
                  <a:pt x="913701" y="256171"/>
                </a:lnTo>
                <a:lnTo>
                  <a:pt x="898880" y="247332"/>
                </a:lnTo>
                <a:lnTo>
                  <a:pt x="895273" y="245186"/>
                </a:lnTo>
                <a:lnTo>
                  <a:pt x="871232" y="230847"/>
                </a:lnTo>
                <a:lnTo>
                  <a:pt x="860399" y="225996"/>
                </a:lnTo>
                <a:lnTo>
                  <a:pt x="850214" y="224434"/>
                </a:lnTo>
                <a:lnTo>
                  <a:pt x="845223" y="226085"/>
                </a:lnTo>
                <a:lnTo>
                  <a:pt x="845223" y="413448"/>
                </a:lnTo>
                <a:lnTo>
                  <a:pt x="841044" y="429031"/>
                </a:lnTo>
                <a:lnTo>
                  <a:pt x="832802" y="442836"/>
                </a:lnTo>
                <a:lnTo>
                  <a:pt x="821524" y="455599"/>
                </a:lnTo>
                <a:lnTo>
                  <a:pt x="808812" y="442137"/>
                </a:lnTo>
                <a:lnTo>
                  <a:pt x="800582" y="427228"/>
                </a:lnTo>
                <a:lnTo>
                  <a:pt x="797153" y="410349"/>
                </a:lnTo>
                <a:lnTo>
                  <a:pt x="797255" y="409295"/>
                </a:lnTo>
                <a:lnTo>
                  <a:pt x="798868" y="390956"/>
                </a:lnTo>
                <a:lnTo>
                  <a:pt x="804875" y="359143"/>
                </a:lnTo>
                <a:lnTo>
                  <a:pt x="809980" y="326885"/>
                </a:lnTo>
                <a:lnTo>
                  <a:pt x="811580" y="315760"/>
                </a:lnTo>
                <a:lnTo>
                  <a:pt x="814578" y="295046"/>
                </a:lnTo>
                <a:lnTo>
                  <a:pt x="819327" y="262966"/>
                </a:lnTo>
                <a:lnTo>
                  <a:pt x="822972" y="262128"/>
                </a:lnTo>
                <a:lnTo>
                  <a:pt x="828027" y="295490"/>
                </a:lnTo>
                <a:lnTo>
                  <a:pt x="832802" y="327494"/>
                </a:lnTo>
                <a:lnTo>
                  <a:pt x="838301" y="362178"/>
                </a:lnTo>
                <a:lnTo>
                  <a:pt x="844283" y="395351"/>
                </a:lnTo>
                <a:lnTo>
                  <a:pt x="845223" y="413448"/>
                </a:lnTo>
                <a:lnTo>
                  <a:pt x="845223" y="226085"/>
                </a:lnTo>
                <a:lnTo>
                  <a:pt x="840752" y="227558"/>
                </a:lnTo>
                <a:lnTo>
                  <a:pt x="832091" y="236791"/>
                </a:lnTo>
                <a:lnTo>
                  <a:pt x="827125" y="242709"/>
                </a:lnTo>
                <a:lnTo>
                  <a:pt x="821893" y="245186"/>
                </a:lnTo>
                <a:lnTo>
                  <a:pt x="816495" y="243624"/>
                </a:lnTo>
                <a:lnTo>
                  <a:pt x="811022" y="237451"/>
                </a:lnTo>
                <a:lnTo>
                  <a:pt x="802043" y="227558"/>
                </a:lnTo>
                <a:lnTo>
                  <a:pt x="792187" y="224053"/>
                </a:lnTo>
                <a:lnTo>
                  <a:pt x="781469" y="225653"/>
                </a:lnTo>
                <a:lnTo>
                  <a:pt x="770001" y="231140"/>
                </a:lnTo>
                <a:lnTo>
                  <a:pt x="763854" y="234480"/>
                </a:lnTo>
                <a:lnTo>
                  <a:pt x="757516" y="237451"/>
                </a:lnTo>
                <a:lnTo>
                  <a:pt x="750989" y="240195"/>
                </a:lnTo>
                <a:lnTo>
                  <a:pt x="744639" y="242709"/>
                </a:lnTo>
                <a:lnTo>
                  <a:pt x="745007" y="242709"/>
                </a:lnTo>
                <a:lnTo>
                  <a:pt x="678078" y="235737"/>
                </a:lnTo>
                <a:lnTo>
                  <a:pt x="646722" y="177939"/>
                </a:lnTo>
                <a:lnTo>
                  <a:pt x="646544" y="155333"/>
                </a:lnTo>
                <a:lnTo>
                  <a:pt x="646430" y="144272"/>
                </a:lnTo>
                <a:lnTo>
                  <a:pt x="646303" y="133197"/>
                </a:lnTo>
                <a:lnTo>
                  <a:pt x="646277" y="102831"/>
                </a:lnTo>
                <a:lnTo>
                  <a:pt x="647077" y="78371"/>
                </a:lnTo>
                <a:lnTo>
                  <a:pt x="646950" y="74980"/>
                </a:lnTo>
                <a:lnTo>
                  <a:pt x="646874" y="73342"/>
                </a:lnTo>
                <a:lnTo>
                  <a:pt x="645845" y="52628"/>
                </a:lnTo>
                <a:lnTo>
                  <a:pt x="641654" y="40081"/>
                </a:lnTo>
                <a:lnTo>
                  <a:pt x="638670" y="31127"/>
                </a:lnTo>
                <a:lnTo>
                  <a:pt x="624827" y="13525"/>
                </a:lnTo>
                <a:lnTo>
                  <a:pt x="608685" y="3289"/>
                </a:lnTo>
                <a:lnTo>
                  <a:pt x="608685" y="307543"/>
                </a:lnTo>
                <a:lnTo>
                  <a:pt x="608584" y="322999"/>
                </a:lnTo>
                <a:lnTo>
                  <a:pt x="608482" y="336702"/>
                </a:lnTo>
                <a:lnTo>
                  <a:pt x="608393" y="348729"/>
                </a:lnTo>
                <a:lnTo>
                  <a:pt x="608304" y="520712"/>
                </a:lnTo>
                <a:lnTo>
                  <a:pt x="607009" y="538314"/>
                </a:lnTo>
                <a:lnTo>
                  <a:pt x="602018" y="548741"/>
                </a:lnTo>
                <a:lnTo>
                  <a:pt x="591807" y="553593"/>
                </a:lnTo>
                <a:lnTo>
                  <a:pt x="593242" y="553593"/>
                </a:lnTo>
                <a:lnTo>
                  <a:pt x="574878" y="554913"/>
                </a:lnTo>
                <a:lnTo>
                  <a:pt x="82346" y="554913"/>
                </a:lnTo>
                <a:lnTo>
                  <a:pt x="49060" y="520204"/>
                </a:lnTo>
                <a:lnTo>
                  <a:pt x="48958" y="155333"/>
                </a:lnTo>
                <a:lnTo>
                  <a:pt x="48856" y="111290"/>
                </a:lnTo>
                <a:lnTo>
                  <a:pt x="50380" y="58039"/>
                </a:lnTo>
                <a:lnTo>
                  <a:pt x="81762" y="40081"/>
                </a:lnTo>
                <a:lnTo>
                  <a:pt x="572935" y="40398"/>
                </a:lnTo>
                <a:lnTo>
                  <a:pt x="592899" y="41503"/>
                </a:lnTo>
                <a:lnTo>
                  <a:pt x="602957" y="46037"/>
                </a:lnTo>
                <a:lnTo>
                  <a:pt x="607339" y="56426"/>
                </a:lnTo>
                <a:lnTo>
                  <a:pt x="607415" y="58039"/>
                </a:lnTo>
                <a:lnTo>
                  <a:pt x="608253" y="73342"/>
                </a:lnTo>
                <a:lnTo>
                  <a:pt x="608368" y="153873"/>
                </a:lnTo>
                <a:lnTo>
                  <a:pt x="602907" y="155333"/>
                </a:lnTo>
                <a:lnTo>
                  <a:pt x="596671" y="144272"/>
                </a:lnTo>
                <a:lnTo>
                  <a:pt x="590461" y="133197"/>
                </a:lnTo>
                <a:lnTo>
                  <a:pt x="584161" y="122174"/>
                </a:lnTo>
                <a:lnTo>
                  <a:pt x="577672" y="111290"/>
                </a:lnTo>
                <a:lnTo>
                  <a:pt x="565899" y="97320"/>
                </a:lnTo>
                <a:lnTo>
                  <a:pt x="551992" y="89484"/>
                </a:lnTo>
                <a:lnTo>
                  <a:pt x="536714" y="87960"/>
                </a:lnTo>
                <a:lnTo>
                  <a:pt x="520839" y="92913"/>
                </a:lnTo>
                <a:lnTo>
                  <a:pt x="508457" y="102831"/>
                </a:lnTo>
                <a:lnTo>
                  <a:pt x="504063" y="111290"/>
                </a:lnTo>
                <a:lnTo>
                  <a:pt x="501345" y="116649"/>
                </a:lnTo>
                <a:lnTo>
                  <a:pt x="500456" y="132854"/>
                </a:lnTo>
                <a:lnTo>
                  <a:pt x="500557" y="133197"/>
                </a:lnTo>
                <a:lnTo>
                  <a:pt x="524116" y="183045"/>
                </a:lnTo>
                <a:lnTo>
                  <a:pt x="567194" y="243141"/>
                </a:lnTo>
                <a:lnTo>
                  <a:pt x="593077" y="269925"/>
                </a:lnTo>
                <a:lnTo>
                  <a:pt x="600481" y="278193"/>
                </a:lnTo>
                <a:lnTo>
                  <a:pt x="605345" y="286931"/>
                </a:lnTo>
                <a:lnTo>
                  <a:pt x="607974" y="296570"/>
                </a:lnTo>
                <a:lnTo>
                  <a:pt x="608685" y="307543"/>
                </a:lnTo>
                <a:lnTo>
                  <a:pt x="608685" y="3289"/>
                </a:lnTo>
                <a:lnTo>
                  <a:pt x="603504" y="0"/>
                </a:lnTo>
                <a:lnTo>
                  <a:pt x="53340" y="0"/>
                </a:lnTo>
                <a:lnTo>
                  <a:pt x="32766" y="13881"/>
                </a:lnTo>
                <a:lnTo>
                  <a:pt x="19558" y="31521"/>
                </a:lnTo>
                <a:lnTo>
                  <a:pt x="12598" y="52997"/>
                </a:lnTo>
                <a:lnTo>
                  <a:pt x="10769" y="77838"/>
                </a:lnTo>
                <a:lnTo>
                  <a:pt x="10871" y="92913"/>
                </a:lnTo>
                <a:lnTo>
                  <a:pt x="10972" y="102831"/>
                </a:lnTo>
                <a:lnTo>
                  <a:pt x="11061" y="111290"/>
                </a:lnTo>
                <a:lnTo>
                  <a:pt x="11176" y="122999"/>
                </a:lnTo>
                <a:lnTo>
                  <a:pt x="11252" y="133197"/>
                </a:lnTo>
                <a:lnTo>
                  <a:pt x="11379" y="152908"/>
                </a:lnTo>
                <a:lnTo>
                  <a:pt x="11480" y="522973"/>
                </a:lnTo>
                <a:lnTo>
                  <a:pt x="15176" y="555358"/>
                </a:lnTo>
                <a:lnTo>
                  <a:pt x="27114" y="576935"/>
                </a:lnTo>
                <a:lnTo>
                  <a:pt x="48437" y="588873"/>
                </a:lnTo>
                <a:lnTo>
                  <a:pt x="47828" y="588873"/>
                </a:lnTo>
                <a:lnTo>
                  <a:pt x="80962" y="592709"/>
                </a:lnTo>
                <a:lnTo>
                  <a:pt x="576961" y="592709"/>
                </a:lnTo>
                <a:lnTo>
                  <a:pt x="630415" y="576668"/>
                </a:lnTo>
                <a:lnTo>
                  <a:pt x="646620" y="522452"/>
                </a:lnTo>
                <a:lnTo>
                  <a:pt x="646785" y="359143"/>
                </a:lnTo>
                <a:lnTo>
                  <a:pt x="646112" y="348729"/>
                </a:lnTo>
                <a:lnTo>
                  <a:pt x="645058" y="336702"/>
                </a:lnTo>
                <a:lnTo>
                  <a:pt x="645795" y="325653"/>
                </a:lnTo>
                <a:lnTo>
                  <a:pt x="650405" y="316750"/>
                </a:lnTo>
                <a:lnTo>
                  <a:pt x="656615" y="315760"/>
                </a:lnTo>
                <a:lnTo>
                  <a:pt x="666737" y="318566"/>
                </a:lnTo>
                <a:lnTo>
                  <a:pt x="678522" y="322999"/>
                </a:lnTo>
                <a:lnTo>
                  <a:pt x="689775" y="326885"/>
                </a:lnTo>
                <a:lnTo>
                  <a:pt x="691870" y="327494"/>
                </a:lnTo>
                <a:lnTo>
                  <a:pt x="692035" y="327494"/>
                </a:lnTo>
                <a:lnTo>
                  <a:pt x="694626" y="328866"/>
                </a:lnTo>
                <a:lnTo>
                  <a:pt x="695667" y="328866"/>
                </a:lnTo>
                <a:lnTo>
                  <a:pt x="709625" y="327494"/>
                </a:lnTo>
                <a:lnTo>
                  <a:pt x="712889" y="333171"/>
                </a:lnTo>
                <a:lnTo>
                  <a:pt x="712927" y="336702"/>
                </a:lnTo>
                <a:lnTo>
                  <a:pt x="713028" y="345122"/>
                </a:lnTo>
                <a:lnTo>
                  <a:pt x="713066" y="348729"/>
                </a:lnTo>
                <a:lnTo>
                  <a:pt x="713193" y="360832"/>
                </a:lnTo>
                <a:lnTo>
                  <a:pt x="713206" y="362178"/>
                </a:lnTo>
                <a:lnTo>
                  <a:pt x="713562" y="395351"/>
                </a:lnTo>
                <a:lnTo>
                  <a:pt x="714019" y="445592"/>
                </a:lnTo>
                <a:lnTo>
                  <a:pt x="714146" y="455599"/>
                </a:lnTo>
                <a:lnTo>
                  <a:pt x="714159" y="456831"/>
                </a:lnTo>
                <a:lnTo>
                  <a:pt x="714654" y="495833"/>
                </a:lnTo>
                <a:lnTo>
                  <a:pt x="714781" y="502056"/>
                </a:lnTo>
                <a:lnTo>
                  <a:pt x="715657" y="545236"/>
                </a:lnTo>
                <a:lnTo>
                  <a:pt x="715759" y="548741"/>
                </a:lnTo>
                <a:lnTo>
                  <a:pt x="717511" y="602843"/>
                </a:lnTo>
                <a:lnTo>
                  <a:pt x="718934" y="649541"/>
                </a:lnTo>
                <a:lnTo>
                  <a:pt x="719696" y="702741"/>
                </a:lnTo>
                <a:lnTo>
                  <a:pt x="719734" y="718261"/>
                </a:lnTo>
                <a:lnTo>
                  <a:pt x="719823" y="755967"/>
                </a:lnTo>
                <a:lnTo>
                  <a:pt x="719569" y="809218"/>
                </a:lnTo>
                <a:lnTo>
                  <a:pt x="719150" y="862469"/>
                </a:lnTo>
                <a:lnTo>
                  <a:pt x="718820" y="915720"/>
                </a:lnTo>
                <a:lnTo>
                  <a:pt x="718794" y="968959"/>
                </a:lnTo>
                <a:lnTo>
                  <a:pt x="730262" y="1009116"/>
                </a:lnTo>
                <a:lnTo>
                  <a:pt x="762850" y="1024178"/>
                </a:lnTo>
                <a:lnTo>
                  <a:pt x="782815" y="1022337"/>
                </a:lnTo>
                <a:lnTo>
                  <a:pt x="798106" y="1013968"/>
                </a:lnTo>
                <a:lnTo>
                  <a:pt x="808824" y="998943"/>
                </a:lnTo>
                <a:lnTo>
                  <a:pt x="815060" y="977392"/>
                </a:lnTo>
                <a:lnTo>
                  <a:pt x="815162" y="640270"/>
                </a:lnTo>
                <a:lnTo>
                  <a:pt x="822871" y="640270"/>
                </a:lnTo>
                <a:lnTo>
                  <a:pt x="822871" y="977392"/>
                </a:lnTo>
                <a:lnTo>
                  <a:pt x="826325" y="994498"/>
                </a:lnTo>
                <a:lnTo>
                  <a:pt x="833742" y="1008278"/>
                </a:lnTo>
                <a:lnTo>
                  <a:pt x="845578" y="1018159"/>
                </a:lnTo>
                <a:lnTo>
                  <a:pt x="862291" y="1023569"/>
                </a:lnTo>
                <a:lnTo>
                  <a:pt x="885520" y="1022959"/>
                </a:lnTo>
                <a:lnTo>
                  <a:pt x="914260" y="996137"/>
                </a:lnTo>
                <a:lnTo>
                  <a:pt x="918311" y="920699"/>
                </a:lnTo>
                <a:lnTo>
                  <a:pt x="918349" y="809218"/>
                </a:lnTo>
                <a:lnTo>
                  <a:pt x="918476" y="640270"/>
                </a:lnTo>
                <a:lnTo>
                  <a:pt x="918514" y="610031"/>
                </a:lnTo>
                <a:lnTo>
                  <a:pt x="915631" y="602284"/>
                </a:lnTo>
                <a:lnTo>
                  <a:pt x="921753" y="594372"/>
                </a:lnTo>
                <a:lnTo>
                  <a:pt x="937691" y="601065"/>
                </a:lnTo>
                <a:lnTo>
                  <a:pt x="953325" y="602843"/>
                </a:lnTo>
                <a:lnTo>
                  <a:pt x="967409" y="598474"/>
                </a:lnTo>
                <a:lnTo>
                  <a:pt x="971334" y="594372"/>
                </a:lnTo>
                <a:lnTo>
                  <a:pt x="978738" y="586651"/>
                </a:lnTo>
                <a:lnTo>
                  <a:pt x="1000658" y="545236"/>
                </a:lnTo>
                <a:lnTo>
                  <a:pt x="1016533" y="502056"/>
                </a:lnTo>
                <a:lnTo>
                  <a:pt x="1017917" y="493979"/>
                </a:lnTo>
                <a:lnTo>
                  <a:pt x="1024305" y="45683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32" name="Google Shape;132;p17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2916862" y="1455478"/>
            <a:ext cx="105273" cy="105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2600431" y="1779699"/>
            <a:ext cx="82626" cy="83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7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2763608" y="1779658"/>
            <a:ext cx="81904" cy="9422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7"/>
          <p:cNvSpPr/>
          <p:nvPr/>
        </p:nvSpPr>
        <p:spPr>
          <a:xfrm>
            <a:off x="2645118" y="1523955"/>
            <a:ext cx="385128" cy="176213"/>
          </a:xfrm>
          <a:custGeom>
            <a:rect b="b" l="l" r="r" t="t"/>
            <a:pathLst>
              <a:path extrusionOk="0" h="352425" w="770254">
                <a:moveTo>
                  <a:pt x="311226" y="189738"/>
                </a:moveTo>
                <a:lnTo>
                  <a:pt x="307098" y="181343"/>
                </a:lnTo>
                <a:lnTo>
                  <a:pt x="297484" y="174066"/>
                </a:lnTo>
                <a:lnTo>
                  <a:pt x="285572" y="163576"/>
                </a:lnTo>
                <a:lnTo>
                  <a:pt x="280911" y="150253"/>
                </a:lnTo>
                <a:lnTo>
                  <a:pt x="283730" y="136804"/>
                </a:lnTo>
                <a:lnTo>
                  <a:pt x="294220" y="125945"/>
                </a:lnTo>
                <a:lnTo>
                  <a:pt x="304063" y="117360"/>
                </a:lnTo>
                <a:lnTo>
                  <a:pt x="307492" y="107950"/>
                </a:lnTo>
                <a:lnTo>
                  <a:pt x="289394" y="69926"/>
                </a:lnTo>
                <a:lnTo>
                  <a:pt x="280123" y="67348"/>
                </a:lnTo>
                <a:lnTo>
                  <a:pt x="268338" y="68948"/>
                </a:lnTo>
                <a:lnTo>
                  <a:pt x="252971" y="69418"/>
                </a:lnTo>
                <a:lnTo>
                  <a:pt x="240753" y="62725"/>
                </a:lnTo>
                <a:lnTo>
                  <a:pt x="235229" y="53390"/>
                </a:lnTo>
                <a:lnTo>
                  <a:pt x="235229" y="155676"/>
                </a:lnTo>
                <a:lnTo>
                  <a:pt x="228904" y="186626"/>
                </a:lnTo>
                <a:lnTo>
                  <a:pt x="211823" y="211455"/>
                </a:lnTo>
                <a:lnTo>
                  <a:pt x="186296" y="227914"/>
                </a:lnTo>
                <a:lnTo>
                  <a:pt x="154609" y="233794"/>
                </a:lnTo>
                <a:lnTo>
                  <a:pt x="124180" y="227545"/>
                </a:lnTo>
                <a:lnTo>
                  <a:pt x="99275" y="210781"/>
                </a:lnTo>
                <a:lnTo>
                  <a:pt x="82423" y="186016"/>
                </a:lnTo>
                <a:lnTo>
                  <a:pt x="77266" y="161150"/>
                </a:lnTo>
                <a:lnTo>
                  <a:pt x="76161" y="155676"/>
                </a:lnTo>
                <a:lnTo>
                  <a:pt x="82461" y="125006"/>
                </a:lnTo>
                <a:lnTo>
                  <a:pt x="99758" y="99352"/>
                </a:lnTo>
                <a:lnTo>
                  <a:pt x="125196" y="81711"/>
                </a:lnTo>
                <a:lnTo>
                  <a:pt x="142621" y="77901"/>
                </a:lnTo>
                <a:lnTo>
                  <a:pt x="155905" y="74993"/>
                </a:lnTo>
                <a:lnTo>
                  <a:pt x="186296" y="81330"/>
                </a:lnTo>
                <a:lnTo>
                  <a:pt x="211620" y="98907"/>
                </a:lnTo>
                <a:lnTo>
                  <a:pt x="228930" y="124688"/>
                </a:lnTo>
                <a:lnTo>
                  <a:pt x="228993" y="125006"/>
                </a:lnTo>
                <a:lnTo>
                  <a:pt x="235229" y="155676"/>
                </a:lnTo>
                <a:lnTo>
                  <a:pt x="235229" y="53390"/>
                </a:lnTo>
                <a:lnTo>
                  <a:pt x="233667" y="50736"/>
                </a:lnTo>
                <a:lnTo>
                  <a:pt x="233692" y="35318"/>
                </a:lnTo>
                <a:lnTo>
                  <a:pt x="234200" y="29349"/>
                </a:lnTo>
                <a:lnTo>
                  <a:pt x="234226" y="29095"/>
                </a:lnTo>
                <a:lnTo>
                  <a:pt x="234670" y="23799"/>
                </a:lnTo>
                <a:lnTo>
                  <a:pt x="203581" y="1143"/>
                </a:lnTo>
                <a:lnTo>
                  <a:pt x="192989" y="0"/>
                </a:lnTo>
                <a:lnTo>
                  <a:pt x="183286" y="3314"/>
                </a:lnTo>
                <a:lnTo>
                  <a:pt x="174764" y="12954"/>
                </a:lnTo>
                <a:lnTo>
                  <a:pt x="163703" y="24993"/>
                </a:lnTo>
                <a:lnTo>
                  <a:pt x="150431" y="29349"/>
                </a:lnTo>
                <a:lnTo>
                  <a:pt x="136931" y="25844"/>
                </a:lnTo>
                <a:lnTo>
                  <a:pt x="125222" y="14300"/>
                </a:lnTo>
                <a:lnTo>
                  <a:pt x="116598" y="5207"/>
                </a:lnTo>
                <a:lnTo>
                  <a:pt x="107454" y="2501"/>
                </a:lnTo>
                <a:lnTo>
                  <a:pt x="70713" y="20307"/>
                </a:lnTo>
                <a:lnTo>
                  <a:pt x="67348" y="29095"/>
                </a:lnTo>
                <a:lnTo>
                  <a:pt x="67398" y="29349"/>
                </a:lnTo>
                <a:lnTo>
                  <a:pt x="69596" y="41630"/>
                </a:lnTo>
                <a:lnTo>
                  <a:pt x="70777" y="56959"/>
                </a:lnTo>
                <a:lnTo>
                  <a:pt x="63931" y="69723"/>
                </a:lnTo>
                <a:lnTo>
                  <a:pt x="51333" y="77508"/>
                </a:lnTo>
                <a:lnTo>
                  <a:pt x="35280" y="77901"/>
                </a:lnTo>
                <a:lnTo>
                  <a:pt x="22783" y="77254"/>
                </a:lnTo>
                <a:lnTo>
                  <a:pt x="14312" y="81559"/>
                </a:lnTo>
                <a:lnTo>
                  <a:pt x="0" y="120535"/>
                </a:lnTo>
                <a:lnTo>
                  <a:pt x="3987" y="129146"/>
                </a:lnTo>
                <a:lnTo>
                  <a:pt x="14427" y="135407"/>
                </a:lnTo>
                <a:lnTo>
                  <a:pt x="22758" y="139407"/>
                </a:lnTo>
                <a:lnTo>
                  <a:pt x="27762" y="144818"/>
                </a:lnTo>
                <a:lnTo>
                  <a:pt x="29603" y="151968"/>
                </a:lnTo>
                <a:lnTo>
                  <a:pt x="28473" y="161150"/>
                </a:lnTo>
                <a:lnTo>
                  <a:pt x="29984" y="169138"/>
                </a:lnTo>
                <a:lnTo>
                  <a:pt x="28625" y="175907"/>
                </a:lnTo>
                <a:lnTo>
                  <a:pt x="24091" y="181546"/>
                </a:lnTo>
                <a:lnTo>
                  <a:pt x="16332" y="186016"/>
                </a:lnTo>
                <a:lnTo>
                  <a:pt x="15443" y="186626"/>
                </a:lnTo>
                <a:lnTo>
                  <a:pt x="6108" y="193332"/>
                </a:lnTo>
                <a:lnTo>
                  <a:pt x="3225" y="202336"/>
                </a:lnTo>
                <a:lnTo>
                  <a:pt x="5092" y="212432"/>
                </a:lnTo>
                <a:lnTo>
                  <a:pt x="29921" y="243649"/>
                </a:lnTo>
                <a:lnTo>
                  <a:pt x="42265" y="241998"/>
                </a:lnTo>
                <a:lnTo>
                  <a:pt x="57975" y="241160"/>
                </a:lnTo>
                <a:lnTo>
                  <a:pt x="71069" y="247713"/>
                </a:lnTo>
                <a:lnTo>
                  <a:pt x="78917" y="259486"/>
                </a:lnTo>
                <a:lnTo>
                  <a:pt x="78917" y="274294"/>
                </a:lnTo>
                <a:lnTo>
                  <a:pt x="77317" y="286816"/>
                </a:lnTo>
                <a:lnTo>
                  <a:pt x="80886" y="295325"/>
                </a:lnTo>
                <a:lnTo>
                  <a:pt x="88341" y="301218"/>
                </a:lnTo>
                <a:lnTo>
                  <a:pt x="98412" y="305892"/>
                </a:lnTo>
                <a:lnTo>
                  <a:pt x="109740" y="309753"/>
                </a:lnTo>
                <a:lnTo>
                  <a:pt x="120040" y="310502"/>
                </a:lnTo>
                <a:lnTo>
                  <a:pt x="129222" y="306552"/>
                </a:lnTo>
                <a:lnTo>
                  <a:pt x="137223" y="296341"/>
                </a:lnTo>
                <a:lnTo>
                  <a:pt x="147637" y="284416"/>
                </a:lnTo>
                <a:lnTo>
                  <a:pt x="160680" y="280352"/>
                </a:lnTo>
                <a:lnTo>
                  <a:pt x="174345" y="284124"/>
                </a:lnTo>
                <a:lnTo>
                  <a:pt x="195986" y="304698"/>
                </a:lnTo>
                <a:lnTo>
                  <a:pt x="195745" y="304698"/>
                </a:lnTo>
                <a:lnTo>
                  <a:pt x="206032" y="307022"/>
                </a:lnTo>
                <a:lnTo>
                  <a:pt x="242366" y="288201"/>
                </a:lnTo>
                <a:lnTo>
                  <a:pt x="244475" y="280352"/>
                </a:lnTo>
                <a:lnTo>
                  <a:pt x="244690" y="279565"/>
                </a:lnTo>
                <a:lnTo>
                  <a:pt x="242176" y="268058"/>
                </a:lnTo>
                <a:lnTo>
                  <a:pt x="241033" y="253580"/>
                </a:lnTo>
                <a:lnTo>
                  <a:pt x="247650" y="241160"/>
                </a:lnTo>
                <a:lnTo>
                  <a:pt x="258864" y="233794"/>
                </a:lnTo>
                <a:lnTo>
                  <a:pt x="259588" y="233324"/>
                </a:lnTo>
                <a:lnTo>
                  <a:pt x="274421" y="232651"/>
                </a:lnTo>
                <a:lnTo>
                  <a:pt x="287235" y="233514"/>
                </a:lnTo>
                <a:lnTo>
                  <a:pt x="289217" y="232651"/>
                </a:lnTo>
                <a:lnTo>
                  <a:pt x="311073" y="199390"/>
                </a:lnTo>
                <a:lnTo>
                  <a:pt x="311175" y="193332"/>
                </a:lnTo>
                <a:lnTo>
                  <a:pt x="311226" y="189738"/>
                </a:lnTo>
                <a:close/>
              </a:path>
              <a:path extrusionOk="0" h="352425" w="770254">
                <a:moveTo>
                  <a:pt x="769975" y="301383"/>
                </a:moveTo>
                <a:lnTo>
                  <a:pt x="767270" y="274637"/>
                </a:lnTo>
                <a:lnTo>
                  <a:pt x="756450" y="246214"/>
                </a:lnTo>
                <a:lnTo>
                  <a:pt x="756450" y="352132"/>
                </a:lnTo>
                <a:lnTo>
                  <a:pt x="765924" y="327012"/>
                </a:lnTo>
                <a:lnTo>
                  <a:pt x="769975" y="30138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36" name="Google Shape;136;p17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5576193" y="1493613"/>
            <a:ext cx="446864" cy="537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7569237" y="1407707"/>
            <a:ext cx="507452" cy="518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6935437" y="1458613"/>
            <a:ext cx="427163" cy="47053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7"/>
          <p:cNvSpPr/>
          <p:nvPr/>
        </p:nvSpPr>
        <p:spPr>
          <a:xfrm>
            <a:off x="4109847" y="2132981"/>
            <a:ext cx="300990" cy="199072"/>
          </a:xfrm>
          <a:custGeom>
            <a:rect b="b" l="l" r="r" t="t"/>
            <a:pathLst>
              <a:path extrusionOk="0" h="398145" w="601979">
                <a:moveTo>
                  <a:pt x="36907" y="397666"/>
                </a:moveTo>
                <a:lnTo>
                  <a:pt x="27558" y="397638"/>
                </a:lnTo>
                <a:lnTo>
                  <a:pt x="22445" y="397583"/>
                </a:lnTo>
                <a:lnTo>
                  <a:pt x="0" y="373372"/>
                </a:lnTo>
                <a:lnTo>
                  <a:pt x="757" y="363175"/>
                </a:lnTo>
                <a:lnTo>
                  <a:pt x="156270" y="144562"/>
                </a:lnTo>
                <a:lnTo>
                  <a:pt x="178369" y="136316"/>
                </a:lnTo>
                <a:lnTo>
                  <a:pt x="182305" y="136937"/>
                </a:lnTo>
                <a:lnTo>
                  <a:pt x="189897" y="139947"/>
                </a:lnTo>
                <a:lnTo>
                  <a:pt x="193190" y="142191"/>
                </a:lnTo>
                <a:lnTo>
                  <a:pt x="301397" y="257807"/>
                </a:lnTo>
                <a:lnTo>
                  <a:pt x="507176" y="54619"/>
                </a:lnTo>
                <a:lnTo>
                  <a:pt x="437693" y="54619"/>
                </a:lnTo>
                <a:lnTo>
                  <a:pt x="411043" y="30881"/>
                </a:lnTo>
                <a:lnTo>
                  <a:pt x="411043" y="23752"/>
                </a:lnTo>
                <a:lnTo>
                  <a:pt x="577843" y="0"/>
                </a:lnTo>
                <a:lnTo>
                  <a:pt x="581337" y="682"/>
                </a:lnTo>
                <a:lnTo>
                  <a:pt x="601621" y="23694"/>
                </a:lnTo>
                <a:lnTo>
                  <a:pt x="601618" y="163844"/>
                </a:lnTo>
                <a:lnTo>
                  <a:pt x="601708" y="167522"/>
                </a:lnTo>
                <a:lnTo>
                  <a:pt x="577995" y="191816"/>
                </a:lnTo>
                <a:lnTo>
                  <a:pt x="570637" y="191816"/>
                </a:lnTo>
                <a:lnTo>
                  <a:pt x="546925" y="167522"/>
                </a:lnTo>
                <a:lnTo>
                  <a:pt x="547014" y="163844"/>
                </a:lnTo>
                <a:lnTo>
                  <a:pt x="547014" y="92121"/>
                </a:lnTo>
                <a:lnTo>
                  <a:pt x="319828" y="316379"/>
                </a:lnTo>
                <a:lnTo>
                  <a:pt x="314422" y="321935"/>
                </a:lnTo>
                <a:lnTo>
                  <a:pt x="307846" y="324548"/>
                </a:lnTo>
                <a:lnTo>
                  <a:pt x="300101" y="324219"/>
                </a:lnTo>
                <a:lnTo>
                  <a:pt x="292408" y="324079"/>
                </a:lnTo>
                <a:lnTo>
                  <a:pt x="285939" y="321193"/>
                </a:lnTo>
                <a:lnTo>
                  <a:pt x="280694" y="315563"/>
                </a:lnTo>
                <a:lnTo>
                  <a:pt x="178828" y="206770"/>
                </a:lnTo>
                <a:lnTo>
                  <a:pt x="49748" y="386279"/>
                </a:lnTo>
                <a:lnTo>
                  <a:pt x="44304" y="393879"/>
                </a:lnTo>
                <a:lnTo>
                  <a:pt x="36907" y="39766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40" name="Google Shape;140;p17"/>
          <p:cNvSpPr/>
          <p:nvPr/>
        </p:nvSpPr>
        <p:spPr>
          <a:xfrm>
            <a:off x="4055374" y="2487951"/>
            <a:ext cx="409575" cy="54610"/>
          </a:xfrm>
          <a:custGeom>
            <a:rect b="b" l="l" r="r" t="t"/>
            <a:pathLst>
              <a:path extrusionOk="0" h="109220" w="819150">
                <a:moveTo>
                  <a:pt x="742611" y="109219"/>
                </a:moveTo>
                <a:lnTo>
                  <a:pt x="76538" y="109219"/>
                </a:lnTo>
                <a:lnTo>
                  <a:pt x="71213" y="108689"/>
                </a:lnTo>
                <a:lnTo>
                  <a:pt x="31958" y="92402"/>
                </a:lnTo>
                <a:lnTo>
                  <a:pt x="4200" y="53676"/>
                </a:lnTo>
                <a:lnTo>
                  <a:pt x="0" y="0"/>
                </a:lnTo>
                <a:lnTo>
                  <a:pt x="819150" y="0"/>
                </a:lnTo>
                <a:lnTo>
                  <a:pt x="816506" y="48557"/>
                </a:lnTo>
                <a:lnTo>
                  <a:pt x="791327" y="89006"/>
                </a:lnTo>
                <a:lnTo>
                  <a:pt x="747936" y="108689"/>
                </a:lnTo>
                <a:lnTo>
                  <a:pt x="742611" y="1092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41" name="Google Shape;141;p17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4082676" y="2378735"/>
            <a:ext cx="95570" cy="8191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7"/>
          <p:cNvSpPr/>
          <p:nvPr/>
        </p:nvSpPr>
        <p:spPr>
          <a:xfrm>
            <a:off x="4212380" y="2324121"/>
            <a:ext cx="95568" cy="136525"/>
          </a:xfrm>
          <a:custGeom>
            <a:rect b="b" l="l" r="r" t="t"/>
            <a:pathLst>
              <a:path extrusionOk="0" h="273050" w="191134">
                <a:moveTo>
                  <a:pt x="191124" y="273055"/>
                </a:moveTo>
                <a:lnTo>
                  <a:pt x="0" y="273055"/>
                </a:lnTo>
                <a:lnTo>
                  <a:pt x="3" y="51035"/>
                </a:lnTo>
                <a:lnTo>
                  <a:pt x="18540" y="13482"/>
                </a:lnTo>
                <a:lnTo>
                  <a:pt x="54604" y="0"/>
                </a:lnTo>
                <a:lnTo>
                  <a:pt x="140104" y="4"/>
                </a:lnTo>
                <a:lnTo>
                  <a:pt x="177652" y="18552"/>
                </a:lnTo>
                <a:lnTo>
                  <a:pt x="191124" y="27305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43" name="Google Shape;143;p17"/>
          <p:cNvSpPr/>
          <p:nvPr/>
        </p:nvSpPr>
        <p:spPr>
          <a:xfrm>
            <a:off x="4342076" y="2269516"/>
            <a:ext cx="95568" cy="191135"/>
          </a:xfrm>
          <a:custGeom>
            <a:rect b="b" l="l" r="r" t="t"/>
            <a:pathLst>
              <a:path extrusionOk="0" h="382270" w="191134">
                <a:moveTo>
                  <a:pt x="191140" y="382264"/>
                </a:moveTo>
                <a:lnTo>
                  <a:pt x="0" y="382264"/>
                </a:lnTo>
                <a:lnTo>
                  <a:pt x="4" y="51020"/>
                </a:lnTo>
                <a:lnTo>
                  <a:pt x="18546" y="13477"/>
                </a:lnTo>
                <a:lnTo>
                  <a:pt x="54604" y="0"/>
                </a:lnTo>
                <a:lnTo>
                  <a:pt x="140104" y="3"/>
                </a:lnTo>
                <a:lnTo>
                  <a:pt x="177657" y="18540"/>
                </a:lnTo>
                <a:lnTo>
                  <a:pt x="191140" y="3822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44" name="Google Shape;144;p17"/>
          <p:cNvSpPr/>
          <p:nvPr/>
        </p:nvSpPr>
        <p:spPr>
          <a:xfrm>
            <a:off x="3309108" y="2124254"/>
            <a:ext cx="399415" cy="457200"/>
          </a:xfrm>
          <a:custGeom>
            <a:rect b="b" l="l" r="r" t="t"/>
            <a:pathLst>
              <a:path extrusionOk="0" h="914400" w="798829">
                <a:moveTo>
                  <a:pt x="530254" y="319507"/>
                </a:moveTo>
                <a:lnTo>
                  <a:pt x="479201" y="310521"/>
                </a:lnTo>
                <a:lnTo>
                  <a:pt x="454298" y="260289"/>
                </a:lnTo>
                <a:lnTo>
                  <a:pt x="435162" y="220422"/>
                </a:lnTo>
                <a:lnTo>
                  <a:pt x="407835" y="185975"/>
                </a:lnTo>
                <a:lnTo>
                  <a:pt x="373588" y="158232"/>
                </a:lnTo>
                <a:lnTo>
                  <a:pt x="381535" y="109253"/>
                </a:lnTo>
                <a:lnTo>
                  <a:pt x="404114" y="65398"/>
                </a:lnTo>
                <a:lnTo>
                  <a:pt x="438014" y="31378"/>
                </a:lnTo>
                <a:lnTo>
                  <a:pt x="480988" y="8714"/>
                </a:lnTo>
                <a:lnTo>
                  <a:pt x="530254" y="0"/>
                </a:lnTo>
                <a:lnTo>
                  <a:pt x="580254" y="8142"/>
                </a:lnTo>
                <a:lnTo>
                  <a:pt x="623675" y="30818"/>
                </a:lnTo>
                <a:lnTo>
                  <a:pt x="657913" y="65398"/>
                </a:lnTo>
                <a:lnTo>
                  <a:pt x="680364" y="109253"/>
                </a:lnTo>
                <a:lnTo>
                  <a:pt x="688426" y="159753"/>
                </a:lnTo>
                <a:lnTo>
                  <a:pt x="680364" y="210254"/>
                </a:lnTo>
                <a:lnTo>
                  <a:pt x="657913" y="254108"/>
                </a:lnTo>
                <a:lnTo>
                  <a:pt x="623675" y="288688"/>
                </a:lnTo>
                <a:lnTo>
                  <a:pt x="580254" y="311364"/>
                </a:lnTo>
                <a:lnTo>
                  <a:pt x="530254" y="319507"/>
                </a:lnTo>
                <a:close/>
              </a:path>
              <a:path extrusionOk="0" h="914400" w="798829">
                <a:moveTo>
                  <a:pt x="269646" y="483825"/>
                </a:moveTo>
                <a:lnTo>
                  <a:pt x="219645" y="475682"/>
                </a:lnTo>
                <a:lnTo>
                  <a:pt x="176225" y="453006"/>
                </a:lnTo>
                <a:lnTo>
                  <a:pt x="141987" y="418427"/>
                </a:lnTo>
                <a:lnTo>
                  <a:pt x="119536" y="374572"/>
                </a:lnTo>
                <a:lnTo>
                  <a:pt x="111473" y="324071"/>
                </a:lnTo>
                <a:lnTo>
                  <a:pt x="119536" y="273571"/>
                </a:lnTo>
                <a:lnTo>
                  <a:pt x="141987" y="229716"/>
                </a:lnTo>
                <a:lnTo>
                  <a:pt x="176225" y="195136"/>
                </a:lnTo>
                <a:lnTo>
                  <a:pt x="219645" y="172461"/>
                </a:lnTo>
                <a:lnTo>
                  <a:pt x="269646" y="164318"/>
                </a:lnTo>
                <a:lnTo>
                  <a:pt x="319646" y="172461"/>
                </a:lnTo>
                <a:lnTo>
                  <a:pt x="363067" y="195136"/>
                </a:lnTo>
                <a:lnTo>
                  <a:pt x="397305" y="229716"/>
                </a:lnTo>
                <a:lnTo>
                  <a:pt x="419756" y="273571"/>
                </a:lnTo>
                <a:lnTo>
                  <a:pt x="427818" y="324071"/>
                </a:lnTo>
                <a:lnTo>
                  <a:pt x="419756" y="374572"/>
                </a:lnTo>
                <a:lnTo>
                  <a:pt x="397305" y="418427"/>
                </a:lnTo>
                <a:lnTo>
                  <a:pt x="363067" y="453006"/>
                </a:lnTo>
                <a:lnTo>
                  <a:pt x="319646" y="475682"/>
                </a:lnTo>
                <a:lnTo>
                  <a:pt x="269646" y="483825"/>
                </a:lnTo>
                <a:close/>
              </a:path>
              <a:path extrusionOk="0" h="914400" w="798829">
                <a:moveTo>
                  <a:pt x="575446" y="748560"/>
                </a:moveTo>
                <a:lnTo>
                  <a:pt x="575446" y="698352"/>
                </a:lnTo>
                <a:lnTo>
                  <a:pt x="569630" y="645298"/>
                </a:lnTo>
                <a:lnTo>
                  <a:pt x="553017" y="596470"/>
                </a:lnTo>
                <a:lnTo>
                  <a:pt x="526864" y="553052"/>
                </a:lnTo>
                <a:lnTo>
                  <a:pt x="492426" y="516227"/>
                </a:lnTo>
                <a:lnTo>
                  <a:pt x="450958" y="487178"/>
                </a:lnTo>
                <a:lnTo>
                  <a:pt x="403716" y="467089"/>
                </a:lnTo>
                <a:lnTo>
                  <a:pt x="428171" y="438419"/>
                </a:lnTo>
                <a:lnTo>
                  <a:pt x="446837" y="405470"/>
                </a:lnTo>
                <a:lnTo>
                  <a:pt x="459006" y="369097"/>
                </a:lnTo>
                <a:lnTo>
                  <a:pt x="463972" y="330157"/>
                </a:lnTo>
                <a:lnTo>
                  <a:pt x="596535" y="330157"/>
                </a:lnTo>
                <a:lnTo>
                  <a:pt x="642817" y="335542"/>
                </a:lnTo>
                <a:lnTo>
                  <a:pt x="685304" y="350881"/>
                </a:lnTo>
                <a:lnTo>
                  <a:pt x="722784" y="374949"/>
                </a:lnTo>
                <a:lnTo>
                  <a:pt x="754045" y="406523"/>
                </a:lnTo>
                <a:lnTo>
                  <a:pt x="777875" y="444378"/>
                </a:lnTo>
                <a:lnTo>
                  <a:pt x="793023" y="487178"/>
                </a:lnTo>
                <a:lnTo>
                  <a:pt x="798394" y="534033"/>
                </a:lnTo>
                <a:lnTo>
                  <a:pt x="798394" y="698352"/>
                </a:lnTo>
                <a:lnTo>
                  <a:pt x="796888" y="698352"/>
                </a:lnTo>
                <a:lnTo>
                  <a:pt x="786343" y="704438"/>
                </a:lnTo>
                <a:lnTo>
                  <a:pt x="769913" y="711332"/>
                </a:lnTo>
                <a:lnTo>
                  <a:pt x="728346" y="725358"/>
                </a:lnTo>
                <a:lnTo>
                  <a:pt x="663053" y="739954"/>
                </a:lnTo>
                <a:lnTo>
                  <a:pt x="575446" y="748560"/>
                </a:lnTo>
                <a:close/>
              </a:path>
              <a:path extrusionOk="0" h="914400" w="798829">
                <a:moveTo>
                  <a:pt x="284710" y="914400"/>
                </a:moveTo>
                <a:lnTo>
                  <a:pt x="245571" y="913456"/>
                </a:lnTo>
                <a:lnTo>
                  <a:pt x="203587" y="910399"/>
                </a:lnTo>
                <a:lnTo>
                  <a:pt x="158925" y="904890"/>
                </a:lnTo>
                <a:lnTo>
                  <a:pt x="111752" y="896593"/>
                </a:lnTo>
                <a:lnTo>
                  <a:pt x="62236" y="885168"/>
                </a:lnTo>
                <a:lnTo>
                  <a:pt x="0" y="867234"/>
                </a:lnTo>
                <a:lnTo>
                  <a:pt x="0" y="698352"/>
                </a:lnTo>
                <a:lnTo>
                  <a:pt x="5331" y="651608"/>
                </a:lnTo>
                <a:lnTo>
                  <a:pt x="20518" y="608696"/>
                </a:lnTo>
                <a:lnTo>
                  <a:pt x="44349" y="570841"/>
                </a:lnTo>
                <a:lnTo>
                  <a:pt x="75610" y="539268"/>
                </a:lnTo>
                <a:lnTo>
                  <a:pt x="113090" y="515199"/>
                </a:lnTo>
                <a:lnTo>
                  <a:pt x="155578" y="499860"/>
                </a:lnTo>
                <a:lnTo>
                  <a:pt x="201859" y="494475"/>
                </a:lnTo>
                <a:lnTo>
                  <a:pt x="335928" y="494475"/>
                </a:lnTo>
                <a:lnTo>
                  <a:pt x="382205" y="499860"/>
                </a:lnTo>
                <a:lnTo>
                  <a:pt x="424661" y="515199"/>
                </a:lnTo>
                <a:lnTo>
                  <a:pt x="462057" y="539268"/>
                </a:lnTo>
                <a:lnTo>
                  <a:pt x="493156" y="570841"/>
                </a:lnTo>
                <a:lnTo>
                  <a:pt x="516718" y="608696"/>
                </a:lnTo>
                <a:lnTo>
                  <a:pt x="531506" y="651608"/>
                </a:lnTo>
                <a:lnTo>
                  <a:pt x="536279" y="698352"/>
                </a:lnTo>
                <a:lnTo>
                  <a:pt x="536279" y="862670"/>
                </a:lnTo>
                <a:lnTo>
                  <a:pt x="534773" y="862670"/>
                </a:lnTo>
                <a:lnTo>
                  <a:pt x="524228" y="868756"/>
                </a:lnTo>
                <a:lnTo>
                  <a:pt x="511177" y="874671"/>
                </a:lnTo>
                <a:lnTo>
                  <a:pt x="479831" y="886137"/>
                </a:lnTo>
                <a:lnTo>
                  <a:pt x="431060" y="899209"/>
                </a:lnTo>
                <a:lnTo>
                  <a:pt x="365730" y="909945"/>
                </a:lnTo>
                <a:lnTo>
                  <a:pt x="284710" y="9144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45" name="Google Shape;145;p17"/>
          <p:cNvSpPr/>
          <p:nvPr/>
        </p:nvSpPr>
        <p:spPr>
          <a:xfrm>
            <a:off x="4055371" y="3493643"/>
            <a:ext cx="509588" cy="358140"/>
          </a:xfrm>
          <a:custGeom>
            <a:rect b="b" l="l" r="r" t="t"/>
            <a:pathLst>
              <a:path extrusionOk="0" h="716279" w="1019175">
                <a:moveTo>
                  <a:pt x="344716" y="365417"/>
                </a:moveTo>
                <a:lnTo>
                  <a:pt x="0" y="52209"/>
                </a:lnTo>
                <a:lnTo>
                  <a:pt x="0" y="671169"/>
                </a:lnTo>
                <a:lnTo>
                  <a:pt x="344716" y="365417"/>
                </a:lnTo>
                <a:close/>
              </a:path>
              <a:path extrusionOk="0" h="716279" w="1019175">
                <a:moveTo>
                  <a:pt x="1011682" y="693534"/>
                </a:moveTo>
                <a:lnTo>
                  <a:pt x="636981" y="395249"/>
                </a:lnTo>
                <a:lnTo>
                  <a:pt x="509587" y="499643"/>
                </a:lnTo>
                <a:lnTo>
                  <a:pt x="382193" y="395249"/>
                </a:lnTo>
                <a:lnTo>
                  <a:pt x="7493" y="701001"/>
                </a:lnTo>
                <a:lnTo>
                  <a:pt x="30911" y="711250"/>
                </a:lnTo>
                <a:lnTo>
                  <a:pt x="44373" y="714629"/>
                </a:lnTo>
                <a:lnTo>
                  <a:pt x="59956" y="715911"/>
                </a:lnTo>
                <a:lnTo>
                  <a:pt x="959218" y="715911"/>
                </a:lnTo>
                <a:lnTo>
                  <a:pt x="974801" y="714514"/>
                </a:lnTo>
                <a:lnTo>
                  <a:pt x="988263" y="710311"/>
                </a:lnTo>
                <a:lnTo>
                  <a:pt x="1000328" y="703326"/>
                </a:lnTo>
                <a:lnTo>
                  <a:pt x="1011682" y="693534"/>
                </a:lnTo>
                <a:close/>
              </a:path>
              <a:path extrusionOk="0" h="716279" w="1019175">
                <a:moveTo>
                  <a:pt x="1011682" y="22377"/>
                </a:moveTo>
                <a:lnTo>
                  <a:pt x="1000328" y="12585"/>
                </a:lnTo>
                <a:lnTo>
                  <a:pt x="988263" y="5600"/>
                </a:lnTo>
                <a:lnTo>
                  <a:pt x="974801" y="1397"/>
                </a:lnTo>
                <a:lnTo>
                  <a:pt x="959218" y="0"/>
                </a:lnTo>
                <a:lnTo>
                  <a:pt x="59956" y="0"/>
                </a:lnTo>
                <a:lnTo>
                  <a:pt x="44373" y="1397"/>
                </a:lnTo>
                <a:lnTo>
                  <a:pt x="30911" y="5600"/>
                </a:lnTo>
                <a:lnTo>
                  <a:pt x="18846" y="12585"/>
                </a:lnTo>
                <a:lnTo>
                  <a:pt x="7493" y="22377"/>
                </a:lnTo>
                <a:lnTo>
                  <a:pt x="509587" y="365417"/>
                </a:lnTo>
                <a:lnTo>
                  <a:pt x="1011682" y="22377"/>
                </a:lnTo>
                <a:close/>
              </a:path>
              <a:path extrusionOk="0" h="716279" w="1019175">
                <a:moveTo>
                  <a:pt x="1019175" y="52209"/>
                </a:moveTo>
                <a:lnTo>
                  <a:pt x="674458" y="365417"/>
                </a:lnTo>
                <a:lnTo>
                  <a:pt x="1019175" y="671169"/>
                </a:lnTo>
                <a:lnTo>
                  <a:pt x="1019175" y="5220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46" name="Google Shape;146;p17"/>
          <p:cNvSpPr/>
          <p:nvPr/>
        </p:nvSpPr>
        <p:spPr>
          <a:xfrm>
            <a:off x="3216548" y="3470821"/>
            <a:ext cx="523875" cy="385128"/>
          </a:xfrm>
          <a:custGeom>
            <a:rect b="b" l="l" r="r" t="t"/>
            <a:pathLst>
              <a:path extrusionOk="0" h="770254" w="1047750">
                <a:moveTo>
                  <a:pt x="1012812" y="585914"/>
                </a:moveTo>
                <a:lnTo>
                  <a:pt x="963930" y="612546"/>
                </a:lnTo>
                <a:lnTo>
                  <a:pt x="910170" y="627341"/>
                </a:lnTo>
                <a:lnTo>
                  <a:pt x="873112" y="630174"/>
                </a:lnTo>
                <a:lnTo>
                  <a:pt x="558787" y="630174"/>
                </a:lnTo>
                <a:lnTo>
                  <a:pt x="558787" y="647661"/>
                </a:lnTo>
                <a:lnTo>
                  <a:pt x="533095" y="682612"/>
                </a:lnTo>
                <a:lnTo>
                  <a:pt x="528574" y="683526"/>
                </a:lnTo>
                <a:lnTo>
                  <a:pt x="519163" y="683526"/>
                </a:lnTo>
                <a:lnTo>
                  <a:pt x="489635" y="656932"/>
                </a:lnTo>
                <a:lnTo>
                  <a:pt x="488823" y="652386"/>
                </a:lnTo>
                <a:lnTo>
                  <a:pt x="488937" y="647661"/>
                </a:lnTo>
                <a:lnTo>
                  <a:pt x="488937" y="630174"/>
                </a:lnTo>
                <a:lnTo>
                  <a:pt x="174612" y="630174"/>
                </a:lnTo>
                <a:lnTo>
                  <a:pt x="155981" y="629462"/>
                </a:lnTo>
                <a:lnTo>
                  <a:pt x="101371" y="618858"/>
                </a:lnTo>
                <a:lnTo>
                  <a:pt x="50584" y="596087"/>
                </a:lnTo>
                <a:lnTo>
                  <a:pt x="34925" y="585914"/>
                </a:lnTo>
                <a:lnTo>
                  <a:pt x="34937" y="672058"/>
                </a:lnTo>
                <a:lnTo>
                  <a:pt x="45567" y="711708"/>
                </a:lnTo>
                <a:lnTo>
                  <a:pt x="70510" y="744270"/>
                </a:lnTo>
                <a:lnTo>
                  <a:pt x="105981" y="764806"/>
                </a:lnTo>
                <a:lnTo>
                  <a:pt x="132829" y="770191"/>
                </a:lnTo>
                <a:lnTo>
                  <a:pt x="914920" y="770191"/>
                </a:lnTo>
                <a:lnTo>
                  <a:pt x="954468" y="759523"/>
                </a:lnTo>
                <a:lnTo>
                  <a:pt x="986967" y="734529"/>
                </a:lnTo>
                <a:lnTo>
                  <a:pt x="1007452" y="698969"/>
                </a:lnTo>
                <a:lnTo>
                  <a:pt x="1012812" y="672058"/>
                </a:lnTo>
                <a:lnTo>
                  <a:pt x="1012812" y="585914"/>
                </a:lnTo>
                <a:close/>
              </a:path>
              <a:path extrusionOk="0" h="770254" w="1047750">
                <a:moveTo>
                  <a:pt x="1047750" y="170395"/>
                </a:moveTo>
                <a:lnTo>
                  <a:pt x="1021880" y="140919"/>
                </a:lnTo>
                <a:lnTo>
                  <a:pt x="1017435" y="140042"/>
                </a:lnTo>
                <a:lnTo>
                  <a:pt x="768337" y="140042"/>
                </a:lnTo>
                <a:lnTo>
                  <a:pt x="768324" y="98132"/>
                </a:lnTo>
                <a:lnTo>
                  <a:pt x="757694" y="58483"/>
                </a:lnTo>
                <a:lnTo>
                  <a:pt x="732751" y="25908"/>
                </a:lnTo>
                <a:lnTo>
                  <a:pt x="698487" y="5880"/>
                </a:lnTo>
                <a:lnTo>
                  <a:pt x="698487" y="100380"/>
                </a:lnTo>
                <a:lnTo>
                  <a:pt x="698487" y="140042"/>
                </a:lnTo>
                <a:lnTo>
                  <a:pt x="349250" y="140042"/>
                </a:lnTo>
                <a:lnTo>
                  <a:pt x="349262" y="100380"/>
                </a:lnTo>
                <a:lnTo>
                  <a:pt x="375081" y="70904"/>
                </a:lnTo>
                <a:lnTo>
                  <a:pt x="379539" y="70015"/>
                </a:lnTo>
                <a:lnTo>
                  <a:pt x="668185" y="70015"/>
                </a:lnTo>
                <a:lnTo>
                  <a:pt x="697598" y="95923"/>
                </a:lnTo>
                <a:lnTo>
                  <a:pt x="698487" y="100380"/>
                </a:lnTo>
                <a:lnTo>
                  <a:pt x="698487" y="5880"/>
                </a:lnTo>
                <a:lnTo>
                  <a:pt x="697280" y="5372"/>
                </a:lnTo>
                <a:lnTo>
                  <a:pt x="690740" y="3378"/>
                </a:lnTo>
                <a:lnTo>
                  <a:pt x="677252" y="685"/>
                </a:lnTo>
                <a:lnTo>
                  <a:pt x="670433" y="0"/>
                </a:lnTo>
                <a:lnTo>
                  <a:pt x="377304" y="0"/>
                </a:lnTo>
                <a:lnTo>
                  <a:pt x="337756" y="10655"/>
                </a:lnTo>
                <a:lnTo>
                  <a:pt x="305257" y="35661"/>
                </a:lnTo>
                <a:lnTo>
                  <a:pt x="284759" y="71221"/>
                </a:lnTo>
                <a:lnTo>
                  <a:pt x="279387" y="140042"/>
                </a:lnTo>
                <a:lnTo>
                  <a:pt x="30302" y="140042"/>
                </a:lnTo>
                <a:lnTo>
                  <a:pt x="889" y="165925"/>
                </a:lnTo>
                <a:lnTo>
                  <a:pt x="0" y="170395"/>
                </a:lnTo>
                <a:lnTo>
                  <a:pt x="0" y="385089"/>
                </a:lnTo>
                <a:lnTo>
                  <a:pt x="5270" y="427621"/>
                </a:lnTo>
                <a:lnTo>
                  <a:pt x="20675" y="467563"/>
                </a:lnTo>
                <a:lnTo>
                  <a:pt x="45288" y="502577"/>
                </a:lnTo>
                <a:lnTo>
                  <a:pt x="77647" y="530567"/>
                </a:lnTo>
                <a:lnTo>
                  <a:pt x="115824" y="549859"/>
                </a:lnTo>
                <a:lnTo>
                  <a:pt x="157505" y="559269"/>
                </a:lnTo>
                <a:lnTo>
                  <a:pt x="174612" y="560133"/>
                </a:lnTo>
                <a:lnTo>
                  <a:pt x="488937" y="560133"/>
                </a:lnTo>
                <a:lnTo>
                  <a:pt x="488823" y="537921"/>
                </a:lnTo>
                <a:lnTo>
                  <a:pt x="489635" y="533374"/>
                </a:lnTo>
                <a:lnTo>
                  <a:pt x="519163" y="506768"/>
                </a:lnTo>
                <a:lnTo>
                  <a:pt x="528574" y="506768"/>
                </a:lnTo>
                <a:lnTo>
                  <a:pt x="558088" y="533374"/>
                </a:lnTo>
                <a:lnTo>
                  <a:pt x="558901" y="537921"/>
                </a:lnTo>
                <a:lnTo>
                  <a:pt x="558787" y="560133"/>
                </a:lnTo>
                <a:lnTo>
                  <a:pt x="873112" y="560133"/>
                </a:lnTo>
                <a:lnTo>
                  <a:pt x="915530" y="554850"/>
                </a:lnTo>
                <a:lnTo>
                  <a:pt x="955395" y="539407"/>
                </a:lnTo>
                <a:lnTo>
                  <a:pt x="990320" y="514743"/>
                </a:lnTo>
                <a:lnTo>
                  <a:pt x="998461" y="506768"/>
                </a:lnTo>
                <a:lnTo>
                  <a:pt x="1002449" y="502577"/>
                </a:lnTo>
                <a:lnTo>
                  <a:pt x="1027061" y="467563"/>
                </a:lnTo>
                <a:lnTo>
                  <a:pt x="1042466" y="427621"/>
                </a:lnTo>
                <a:lnTo>
                  <a:pt x="1047750" y="385089"/>
                </a:lnTo>
                <a:lnTo>
                  <a:pt x="1047750" y="17039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47" name="Google Shape;147;p17"/>
          <p:cNvSpPr/>
          <p:nvPr/>
        </p:nvSpPr>
        <p:spPr>
          <a:xfrm>
            <a:off x="2629967" y="2176450"/>
            <a:ext cx="385763" cy="471488"/>
          </a:xfrm>
          <a:custGeom>
            <a:rect b="b" l="l" r="r" t="t"/>
            <a:pathLst>
              <a:path extrusionOk="0" h="942975" w="771525">
                <a:moveTo>
                  <a:pt x="278599" y="685800"/>
                </a:moveTo>
                <a:lnTo>
                  <a:pt x="171450" y="685800"/>
                </a:lnTo>
                <a:lnTo>
                  <a:pt x="171450" y="771525"/>
                </a:lnTo>
                <a:lnTo>
                  <a:pt x="278599" y="771525"/>
                </a:lnTo>
                <a:lnTo>
                  <a:pt x="278599" y="685800"/>
                </a:lnTo>
                <a:close/>
              </a:path>
              <a:path extrusionOk="0" h="942975" w="771525">
                <a:moveTo>
                  <a:pt x="278599" y="385762"/>
                </a:moveTo>
                <a:lnTo>
                  <a:pt x="171450" y="385762"/>
                </a:lnTo>
                <a:lnTo>
                  <a:pt x="171450" y="471487"/>
                </a:lnTo>
                <a:lnTo>
                  <a:pt x="278599" y="471487"/>
                </a:lnTo>
                <a:lnTo>
                  <a:pt x="278599" y="385762"/>
                </a:lnTo>
                <a:close/>
              </a:path>
              <a:path extrusionOk="0" h="942975" w="771525">
                <a:moveTo>
                  <a:pt x="771512" y="171450"/>
                </a:moveTo>
                <a:lnTo>
                  <a:pt x="759307" y="125006"/>
                </a:lnTo>
                <a:lnTo>
                  <a:pt x="730135" y="89331"/>
                </a:lnTo>
                <a:lnTo>
                  <a:pt x="690892" y="62077"/>
                </a:lnTo>
                <a:lnTo>
                  <a:pt x="685787" y="59524"/>
                </a:lnTo>
                <a:lnTo>
                  <a:pt x="685787" y="170357"/>
                </a:lnTo>
                <a:lnTo>
                  <a:pt x="685787" y="171450"/>
                </a:lnTo>
                <a:lnTo>
                  <a:pt x="685787" y="771525"/>
                </a:lnTo>
                <a:lnTo>
                  <a:pt x="685355" y="778802"/>
                </a:lnTo>
                <a:lnTo>
                  <a:pt x="649287" y="805942"/>
                </a:lnTo>
                <a:lnTo>
                  <a:pt x="613168" y="822325"/>
                </a:lnTo>
                <a:lnTo>
                  <a:pt x="576707" y="834034"/>
                </a:lnTo>
                <a:lnTo>
                  <a:pt x="535063" y="843699"/>
                </a:lnTo>
                <a:lnTo>
                  <a:pt x="488924" y="851014"/>
                </a:lnTo>
                <a:lnTo>
                  <a:pt x="438937" y="855637"/>
                </a:lnTo>
                <a:lnTo>
                  <a:pt x="385762" y="857250"/>
                </a:lnTo>
                <a:lnTo>
                  <a:pt x="332587" y="855637"/>
                </a:lnTo>
                <a:lnTo>
                  <a:pt x="282600" y="851014"/>
                </a:lnTo>
                <a:lnTo>
                  <a:pt x="236448" y="843699"/>
                </a:lnTo>
                <a:lnTo>
                  <a:pt x="194818" y="834034"/>
                </a:lnTo>
                <a:lnTo>
                  <a:pt x="158343" y="822325"/>
                </a:lnTo>
                <a:lnTo>
                  <a:pt x="122224" y="805942"/>
                </a:lnTo>
                <a:lnTo>
                  <a:pt x="86169" y="778802"/>
                </a:lnTo>
                <a:lnTo>
                  <a:pt x="85725" y="772617"/>
                </a:lnTo>
                <a:lnTo>
                  <a:pt x="85725" y="583425"/>
                </a:lnTo>
                <a:lnTo>
                  <a:pt x="103581" y="592378"/>
                </a:lnTo>
                <a:lnTo>
                  <a:pt x="128244" y="602551"/>
                </a:lnTo>
                <a:lnTo>
                  <a:pt x="171678" y="616534"/>
                </a:lnTo>
                <a:lnTo>
                  <a:pt x="219900" y="627773"/>
                </a:lnTo>
                <a:lnTo>
                  <a:pt x="272161" y="636066"/>
                </a:lnTo>
                <a:lnTo>
                  <a:pt x="327698" y="641184"/>
                </a:lnTo>
                <a:lnTo>
                  <a:pt x="385762" y="642937"/>
                </a:lnTo>
                <a:lnTo>
                  <a:pt x="443826" y="641184"/>
                </a:lnTo>
                <a:lnTo>
                  <a:pt x="499364" y="636066"/>
                </a:lnTo>
                <a:lnTo>
                  <a:pt x="551611" y="627773"/>
                </a:lnTo>
                <a:lnTo>
                  <a:pt x="599833" y="616534"/>
                </a:lnTo>
                <a:lnTo>
                  <a:pt x="643267" y="602551"/>
                </a:lnTo>
                <a:lnTo>
                  <a:pt x="685787" y="583425"/>
                </a:lnTo>
                <a:lnTo>
                  <a:pt x="685787" y="471487"/>
                </a:lnTo>
                <a:lnTo>
                  <a:pt x="685355" y="478764"/>
                </a:lnTo>
                <a:lnTo>
                  <a:pt x="673277" y="489470"/>
                </a:lnTo>
                <a:lnTo>
                  <a:pt x="632777" y="514184"/>
                </a:lnTo>
                <a:lnTo>
                  <a:pt x="576707" y="533996"/>
                </a:lnTo>
                <a:lnTo>
                  <a:pt x="535063" y="543661"/>
                </a:lnTo>
                <a:lnTo>
                  <a:pt x="488924" y="550976"/>
                </a:lnTo>
                <a:lnTo>
                  <a:pt x="438937" y="555599"/>
                </a:lnTo>
                <a:lnTo>
                  <a:pt x="385762" y="557212"/>
                </a:lnTo>
                <a:lnTo>
                  <a:pt x="332587" y="555599"/>
                </a:lnTo>
                <a:lnTo>
                  <a:pt x="282600" y="550976"/>
                </a:lnTo>
                <a:lnTo>
                  <a:pt x="236448" y="543661"/>
                </a:lnTo>
                <a:lnTo>
                  <a:pt x="194818" y="533996"/>
                </a:lnTo>
                <a:lnTo>
                  <a:pt x="158343" y="522287"/>
                </a:lnTo>
                <a:lnTo>
                  <a:pt x="122224" y="505904"/>
                </a:lnTo>
                <a:lnTo>
                  <a:pt x="86169" y="478764"/>
                </a:lnTo>
                <a:lnTo>
                  <a:pt x="85725" y="472579"/>
                </a:lnTo>
                <a:lnTo>
                  <a:pt x="85725" y="283387"/>
                </a:lnTo>
                <a:lnTo>
                  <a:pt x="103581" y="292341"/>
                </a:lnTo>
                <a:lnTo>
                  <a:pt x="128244" y="302514"/>
                </a:lnTo>
                <a:lnTo>
                  <a:pt x="171678" y="316496"/>
                </a:lnTo>
                <a:lnTo>
                  <a:pt x="219900" y="327748"/>
                </a:lnTo>
                <a:lnTo>
                  <a:pt x="272161" y="336029"/>
                </a:lnTo>
                <a:lnTo>
                  <a:pt x="327698" y="341147"/>
                </a:lnTo>
                <a:lnTo>
                  <a:pt x="385762" y="342900"/>
                </a:lnTo>
                <a:lnTo>
                  <a:pt x="443826" y="341147"/>
                </a:lnTo>
                <a:lnTo>
                  <a:pt x="499364" y="336029"/>
                </a:lnTo>
                <a:lnTo>
                  <a:pt x="551611" y="327748"/>
                </a:lnTo>
                <a:lnTo>
                  <a:pt x="599833" y="316496"/>
                </a:lnTo>
                <a:lnTo>
                  <a:pt x="643267" y="302514"/>
                </a:lnTo>
                <a:lnTo>
                  <a:pt x="685787" y="283387"/>
                </a:lnTo>
                <a:lnTo>
                  <a:pt x="685787" y="172542"/>
                </a:lnTo>
                <a:lnTo>
                  <a:pt x="685355" y="178714"/>
                </a:lnTo>
                <a:lnTo>
                  <a:pt x="673277" y="189433"/>
                </a:lnTo>
                <a:lnTo>
                  <a:pt x="632777" y="214147"/>
                </a:lnTo>
                <a:lnTo>
                  <a:pt x="576707" y="233959"/>
                </a:lnTo>
                <a:lnTo>
                  <a:pt x="535063" y="243624"/>
                </a:lnTo>
                <a:lnTo>
                  <a:pt x="488924" y="250939"/>
                </a:lnTo>
                <a:lnTo>
                  <a:pt x="438937" y="255562"/>
                </a:lnTo>
                <a:lnTo>
                  <a:pt x="385762" y="257175"/>
                </a:lnTo>
                <a:lnTo>
                  <a:pt x="332587" y="255562"/>
                </a:lnTo>
                <a:lnTo>
                  <a:pt x="282600" y="250939"/>
                </a:lnTo>
                <a:lnTo>
                  <a:pt x="236448" y="243624"/>
                </a:lnTo>
                <a:lnTo>
                  <a:pt x="194818" y="233959"/>
                </a:lnTo>
                <a:lnTo>
                  <a:pt x="158343" y="222250"/>
                </a:lnTo>
                <a:lnTo>
                  <a:pt x="122224" y="205867"/>
                </a:lnTo>
                <a:lnTo>
                  <a:pt x="86169" y="178714"/>
                </a:lnTo>
                <a:lnTo>
                  <a:pt x="85725" y="172542"/>
                </a:lnTo>
                <a:lnTo>
                  <a:pt x="85725" y="171450"/>
                </a:lnTo>
                <a:lnTo>
                  <a:pt x="85725" y="170357"/>
                </a:lnTo>
                <a:lnTo>
                  <a:pt x="122224" y="137033"/>
                </a:lnTo>
                <a:lnTo>
                  <a:pt x="158343" y="120662"/>
                </a:lnTo>
                <a:lnTo>
                  <a:pt x="194818" y="108953"/>
                </a:lnTo>
                <a:lnTo>
                  <a:pt x="236448" y="99275"/>
                </a:lnTo>
                <a:lnTo>
                  <a:pt x="282600" y="91960"/>
                </a:lnTo>
                <a:lnTo>
                  <a:pt x="332587" y="87337"/>
                </a:lnTo>
                <a:lnTo>
                  <a:pt x="385762" y="85725"/>
                </a:lnTo>
                <a:lnTo>
                  <a:pt x="438937" y="87337"/>
                </a:lnTo>
                <a:lnTo>
                  <a:pt x="488924" y="91960"/>
                </a:lnTo>
                <a:lnTo>
                  <a:pt x="535063" y="99275"/>
                </a:lnTo>
                <a:lnTo>
                  <a:pt x="576707" y="108953"/>
                </a:lnTo>
                <a:lnTo>
                  <a:pt x="613168" y="120662"/>
                </a:lnTo>
                <a:lnTo>
                  <a:pt x="649287" y="137033"/>
                </a:lnTo>
                <a:lnTo>
                  <a:pt x="685355" y="164185"/>
                </a:lnTo>
                <a:lnTo>
                  <a:pt x="685787" y="170357"/>
                </a:lnTo>
                <a:lnTo>
                  <a:pt x="685787" y="59524"/>
                </a:lnTo>
                <a:lnTo>
                  <a:pt x="643267" y="40398"/>
                </a:lnTo>
                <a:lnTo>
                  <a:pt x="599833" y="26403"/>
                </a:lnTo>
                <a:lnTo>
                  <a:pt x="551611" y="15163"/>
                </a:lnTo>
                <a:lnTo>
                  <a:pt x="499364" y="6870"/>
                </a:lnTo>
                <a:lnTo>
                  <a:pt x="443826" y="1752"/>
                </a:lnTo>
                <a:lnTo>
                  <a:pt x="385762" y="0"/>
                </a:lnTo>
                <a:lnTo>
                  <a:pt x="327698" y="1752"/>
                </a:lnTo>
                <a:lnTo>
                  <a:pt x="272161" y="6870"/>
                </a:lnTo>
                <a:lnTo>
                  <a:pt x="219900" y="15163"/>
                </a:lnTo>
                <a:lnTo>
                  <a:pt x="171678" y="26403"/>
                </a:lnTo>
                <a:lnTo>
                  <a:pt x="128244" y="40398"/>
                </a:lnTo>
                <a:lnTo>
                  <a:pt x="80619" y="62077"/>
                </a:lnTo>
                <a:lnTo>
                  <a:pt x="41376" y="89331"/>
                </a:lnTo>
                <a:lnTo>
                  <a:pt x="12204" y="125006"/>
                </a:lnTo>
                <a:lnTo>
                  <a:pt x="0" y="171450"/>
                </a:lnTo>
                <a:lnTo>
                  <a:pt x="0" y="471487"/>
                </a:lnTo>
                <a:lnTo>
                  <a:pt x="0" y="771525"/>
                </a:lnTo>
                <a:lnTo>
                  <a:pt x="12204" y="817968"/>
                </a:lnTo>
                <a:lnTo>
                  <a:pt x="41376" y="853655"/>
                </a:lnTo>
                <a:lnTo>
                  <a:pt x="80619" y="880897"/>
                </a:lnTo>
                <a:lnTo>
                  <a:pt x="128244" y="902589"/>
                </a:lnTo>
                <a:lnTo>
                  <a:pt x="171678" y="916571"/>
                </a:lnTo>
                <a:lnTo>
                  <a:pt x="219900" y="927811"/>
                </a:lnTo>
                <a:lnTo>
                  <a:pt x="272161" y="936104"/>
                </a:lnTo>
                <a:lnTo>
                  <a:pt x="327698" y="941222"/>
                </a:lnTo>
                <a:lnTo>
                  <a:pt x="385762" y="942975"/>
                </a:lnTo>
                <a:lnTo>
                  <a:pt x="443826" y="941222"/>
                </a:lnTo>
                <a:lnTo>
                  <a:pt x="499364" y="936104"/>
                </a:lnTo>
                <a:lnTo>
                  <a:pt x="551611" y="927811"/>
                </a:lnTo>
                <a:lnTo>
                  <a:pt x="599833" y="916571"/>
                </a:lnTo>
                <a:lnTo>
                  <a:pt x="643267" y="902589"/>
                </a:lnTo>
                <a:lnTo>
                  <a:pt x="690892" y="880897"/>
                </a:lnTo>
                <a:lnTo>
                  <a:pt x="730135" y="853655"/>
                </a:lnTo>
                <a:lnTo>
                  <a:pt x="759307" y="817968"/>
                </a:lnTo>
                <a:lnTo>
                  <a:pt x="771512" y="771525"/>
                </a:lnTo>
                <a:lnTo>
                  <a:pt x="771512" y="471487"/>
                </a:lnTo>
                <a:lnTo>
                  <a:pt x="771512" y="17145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48" name="Google Shape;148;p17"/>
          <p:cNvSpPr/>
          <p:nvPr/>
        </p:nvSpPr>
        <p:spPr>
          <a:xfrm>
            <a:off x="1760613" y="2224284"/>
            <a:ext cx="568960" cy="436245"/>
          </a:xfrm>
          <a:custGeom>
            <a:rect b="b" l="l" r="r" t="t"/>
            <a:pathLst>
              <a:path extrusionOk="0" h="872489" w="1137920">
                <a:moveTo>
                  <a:pt x="698131" y="641451"/>
                </a:moveTo>
                <a:lnTo>
                  <a:pt x="439534" y="641451"/>
                </a:lnTo>
                <a:lnTo>
                  <a:pt x="439534" y="744080"/>
                </a:lnTo>
                <a:lnTo>
                  <a:pt x="698131" y="744080"/>
                </a:lnTo>
                <a:lnTo>
                  <a:pt x="698131" y="641451"/>
                </a:lnTo>
                <a:close/>
              </a:path>
              <a:path extrusionOk="0" h="872489" w="1137920">
                <a:moveTo>
                  <a:pt x="1137666" y="818121"/>
                </a:moveTo>
                <a:lnTo>
                  <a:pt x="1135557" y="806310"/>
                </a:lnTo>
                <a:lnTo>
                  <a:pt x="1124508" y="769734"/>
                </a:lnTo>
                <a:lnTo>
                  <a:pt x="1077963" y="615784"/>
                </a:lnTo>
                <a:lnTo>
                  <a:pt x="1060170" y="556958"/>
                </a:lnTo>
                <a:lnTo>
                  <a:pt x="1060170" y="513156"/>
                </a:lnTo>
                <a:lnTo>
                  <a:pt x="1060170" y="102628"/>
                </a:lnTo>
                <a:lnTo>
                  <a:pt x="1060170" y="51308"/>
                </a:lnTo>
                <a:lnTo>
                  <a:pt x="1056106" y="31343"/>
                </a:lnTo>
                <a:lnTo>
                  <a:pt x="1045019" y="15024"/>
                </a:lnTo>
                <a:lnTo>
                  <a:pt x="1028573" y="4025"/>
                </a:lnTo>
                <a:lnTo>
                  <a:pt x="1016520" y="1625"/>
                </a:lnTo>
                <a:lnTo>
                  <a:pt x="1016520" y="769734"/>
                </a:lnTo>
                <a:lnTo>
                  <a:pt x="121145" y="769734"/>
                </a:lnTo>
                <a:lnTo>
                  <a:pt x="167703" y="615784"/>
                </a:lnTo>
                <a:lnTo>
                  <a:pt x="969962" y="615784"/>
                </a:lnTo>
                <a:lnTo>
                  <a:pt x="1016520" y="769734"/>
                </a:lnTo>
                <a:lnTo>
                  <a:pt x="1016520" y="1625"/>
                </a:lnTo>
                <a:lnTo>
                  <a:pt x="1008443" y="0"/>
                </a:lnTo>
                <a:lnTo>
                  <a:pt x="956729" y="0"/>
                </a:lnTo>
                <a:lnTo>
                  <a:pt x="956729" y="102628"/>
                </a:lnTo>
                <a:lnTo>
                  <a:pt x="956729" y="513156"/>
                </a:lnTo>
                <a:lnTo>
                  <a:pt x="180936" y="513156"/>
                </a:lnTo>
                <a:lnTo>
                  <a:pt x="180936" y="102628"/>
                </a:lnTo>
                <a:lnTo>
                  <a:pt x="956729" y="102628"/>
                </a:lnTo>
                <a:lnTo>
                  <a:pt x="956729" y="0"/>
                </a:lnTo>
                <a:lnTo>
                  <a:pt x="129222" y="0"/>
                </a:lnTo>
                <a:lnTo>
                  <a:pt x="109080" y="4025"/>
                </a:lnTo>
                <a:lnTo>
                  <a:pt x="92646" y="15024"/>
                </a:lnTo>
                <a:lnTo>
                  <a:pt x="81559" y="31343"/>
                </a:lnTo>
                <a:lnTo>
                  <a:pt x="77495" y="51308"/>
                </a:lnTo>
                <a:lnTo>
                  <a:pt x="77495" y="556958"/>
                </a:lnTo>
                <a:lnTo>
                  <a:pt x="2095" y="806310"/>
                </a:lnTo>
                <a:lnTo>
                  <a:pt x="0" y="818121"/>
                </a:lnTo>
                <a:lnTo>
                  <a:pt x="698" y="829945"/>
                </a:lnTo>
                <a:lnTo>
                  <a:pt x="4114" y="841286"/>
                </a:lnTo>
                <a:lnTo>
                  <a:pt x="39624" y="870966"/>
                </a:lnTo>
                <a:lnTo>
                  <a:pt x="51638" y="872363"/>
                </a:lnTo>
                <a:lnTo>
                  <a:pt x="1086027" y="872363"/>
                </a:lnTo>
                <a:lnTo>
                  <a:pt x="1127518" y="851687"/>
                </a:lnTo>
                <a:lnTo>
                  <a:pt x="1136967" y="829945"/>
                </a:lnTo>
                <a:lnTo>
                  <a:pt x="1137666" y="81812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49" name="Google Shape;149;p17"/>
          <p:cNvSpPr/>
          <p:nvPr/>
        </p:nvSpPr>
        <p:spPr>
          <a:xfrm>
            <a:off x="1167111" y="2198808"/>
            <a:ext cx="271463" cy="461963"/>
          </a:xfrm>
          <a:custGeom>
            <a:rect b="b" l="l" r="r" t="t"/>
            <a:pathLst>
              <a:path extrusionOk="0" h="923925" w="542925">
                <a:moveTo>
                  <a:pt x="250583" y="146977"/>
                </a:moveTo>
                <a:lnTo>
                  <a:pt x="167055" y="146977"/>
                </a:lnTo>
                <a:lnTo>
                  <a:pt x="167055" y="230962"/>
                </a:lnTo>
                <a:lnTo>
                  <a:pt x="250583" y="230962"/>
                </a:lnTo>
                <a:lnTo>
                  <a:pt x="250583" y="146977"/>
                </a:lnTo>
                <a:close/>
              </a:path>
              <a:path extrusionOk="0" h="923925" w="542925">
                <a:moveTo>
                  <a:pt x="375869" y="146977"/>
                </a:moveTo>
                <a:lnTo>
                  <a:pt x="292341" y="146977"/>
                </a:lnTo>
                <a:lnTo>
                  <a:pt x="292341" y="230962"/>
                </a:lnTo>
                <a:lnTo>
                  <a:pt x="375869" y="230962"/>
                </a:lnTo>
                <a:lnTo>
                  <a:pt x="375869" y="146977"/>
                </a:lnTo>
                <a:close/>
              </a:path>
              <a:path extrusionOk="0" h="923925" w="542925">
                <a:moveTo>
                  <a:pt x="542925" y="335953"/>
                </a:moveTo>
                <a:lnTo>
                  <a:pt x="539635" y="319608"/>
                </a:lnTo>
                <a:lnTo>
                  <a:pt x="530694" y="306260"/>
                </a:lnTo>
                <a:lnTo>
                  <a:pt x="517410" y="297256"/>
                </a:lnTo>
                <a:lnTo>
                  <a:pt x="501154" y="293954"/>
                </a:lnTo>
                <a:lnTo>
                  <a:pt x="480275" y="293954"/>
                </a:lnTo>
                <a:lnTo>
                  <a:pt x="480275" y="83985"/>
                </a:lnTo>
                <a:lnTo>
                  <a:pt x="480275" y="41986"/>
                </a:lnTo>
                <a:lnTo>
                  <a:pt x="476999" y="25641"/>
                </a:lnTo>
                <a:lnTo>
                  <a:pt x="468045" y="12293"/>
                </a:lnTo>
                <a:lnTo>
                  <a:pt x="459397" y="6426"/>
                </a:lnTo>
                <a:lnTo>
                  <a:pt x="459397" y="377939"/>
                </a:lnTo>
                <a:lnTo>
                  <a:pt x="459397" y="839889"/>
                </a:lnTo>
                <a:lnTo>
                  <a:pt x="83527" y="839889"/>
                </a:lnTo>
                <a:lnTo>
                  <a:pt x="83527" y="377939"/>
                </a:lnTo>
                <a:lnTo>
                  <a:pt x="104406" y="377939"/>
                </a:lnTo>
                <a:lnTo>
                  <a:pt x="438518" y="377939"/>
                </a:lnTo>
                <a:lnTo>
                  <a:pt x="459397" y="377939"/>
                </a:lnTo>
                <a:lnTo>
                  <a:pt x="459397" y="6426"/>
                </a:lnTo>
                <a:lnTo>
                  <a:pt x="454774" y="3289"/>
                </a:lnTo>
                <a:lnTo>
                  <a:pt x="438518" y="0"/>
                </a:lnTo>
                <a:lnTo>
                  <a:pt x="396748" y="0"/>
                </a:lnTo>
                <a:lnTo>
                  <a:pt x="396748" y="83985"/>
                </a:lnTo>
                <a:lnTo>
                  <a:pt x="396748" y="293954"/>
                </a:lnTo>
                <a:lnTo>
                  <a:pt x="146164" y="293954"/>
                </a:lnTo>
                <a:lnTo>
                  <a:pt x="146164" y="83985"/>
                </a:lnTo>
                <a:lnTo>
                  <a:pt x="396748" y="83985"/>
                </a:lnTo>
                <a:lnTo>
                  <a:pt x="396748" y="0"/>
                </a:lnTo>
                <a:lnTo>
                  <a:pt x="104406" y="0"/>
                </a:lnTo>
                <a:lnTo>
                  <a:pt x="88150" y="3289"/>
                </a:lnTo>
                <a:lnTo>
                  <a:pt x="74879" y="12293"/>
                </a:lnTo>
                <a:lnTo>
                  <a:pt x="65925" y="25641"/>
                </a:lnTo>
                <a:lnTo>
                  <a:pt x="62649" y="41986"/>
                </a:lnTo>
                <a:lnTo>
                  <a:pt x="62649" y="293954"/>
                </a:lnTo>
                <a:lnTo>
                  <a:pt x="41757" y="293954"/>
                </a:lnTo>
                <a:lnTo>
                  <a:pt x="25501" y="297256"/>
                </a:lnTo>
                <a:lnTo>
                  <a:pt x="12230" y="306260"/>
                </a:lnTo>
                <a:lnTo>
                  <a:pt x="3276" y="319608"/>
                </a:lnTo>
                <a:lnTo>
                  <a:pt x="0" y="335953"/>
                </a:lnTo>
                <a:lnTo>
                  <a:pt x="0" y="881875"/>
                </a:lnTo>
                <a:lnTo>
                  <a:pt x="3276" y="898220"/>
                </a:lnTo>
                <a:lnTo>
                  <a:pt x="12230" y="911567"/>
                </a:lnTo>
                <a:lnTo>
                  <a:pt x="25501" y="920572"/>
                </a:lnTo>
                <a:lnTo>
                  <a:pt x="41757" y="923874"/>
                </a:lnTo>
                <a:lnTo>
                  <a:pt x="501154" y="923874"/>
                </a:lnTo>
                <a:lnTo>
                  <a:pt x="517410" y="920572"/>
                </a:lnTo>
                <a:lnTo>
                  <a:pt x="530694" y="911567"/>
                </a:lnTo>
                <a:lnTo>
                  <a:pt x="539635" y="898220"/>
                </a:lnTo>
                <a:lnTo>
                  <a:pt x="542925" y="881875"/>
                </a:lnTo>
                <a:lnTo>
                  <a:pt x="542925" y="839889"/>
                </a:lnTo>
                <a:lnTo>
                  <a:pt x="542925" y="377939"/>
                </a:lnTo>
                <a:lnTo>
                  <a:pt x="542925" y="33595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50" name="Google Shape;150;p17"/>
          <p:cNvSpPr txBox="1"/>
          <p:nvPr>
            <p:ph type="title"/>
          </p:nvPr>
        </p:nvSpPr>
        <p:spPr>
          <a:xfrm>
            <a:off x="752823" y="669615"/>
            <a:ext cx="5557192" cy="1426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3100">
                <a:solidFill>
                  <a:srgbClr val="041C4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51" name="Google Shape;151;p17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53" name="Google Shape;153;p17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/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3100">
                <a:solidFill>
                  <a:srgbClr val="041C4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57" name="Google Shape;157;p18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58" name="Google Shape;158;p18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59" name="Google Shape;159;p18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52823" y="669615"/>
            <a:ext cx="5557192" cy="1426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3100" u="none" cap="none" strike="noStrike">
                <a:solidFill>
                  <a:srgbClr val="041C4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146667" y="2438978"/>
            <a:ext cx="3660140" cy="19751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7.png"/><Relationship Id="rId4" Type="http://schemas.openxmlformats.org/officeDocument/2006/relationships/image" Target="../media/image3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0.png"/><Relationship Id="rId4" Type="http://schemas.openxmlformats.org/officeDocument/2006/relationships/image" Target="../media/image45.png"/><Relationship Id="rId5" Type="http://schemas.openxmlformats.org/officeDocument/2006/relationships/image" Target="../media/image48.png"/><Relationship Id="rId6" Type="http://schemas.openxmlformats.org/officeDocument/2006/relationships/image" Target="../media/image4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9.png"/><Relationship Id="rId4" Type="http://schemas.openxmlformats.org/officeDocument/2006/relationships/image" Target="../media/image47.png"/><Relationship Id="rId9" Type="http://schemas.openxmlformats.org/officeDocument/2006/relationships/image" Target="../media/image54.png"/><Relationship Id="rId5" Type="http://schemas.openxmlformats.org/officeDocument/2006/relationships/image" Target="../media/image46.png"/><Relationship Id="rId6" Type="http://schemas.openxmlformats.org/officeDocument/2006/relationships/image" Target="../media/image51.png"/><Relationship Id="rId7" Type="http://schemas.openxmlformats.org/officeDocument/2006/relationships/image" Target="../media/image50.png"/><Relationship Id="rId8" Type="http://schemas.openxmlformats.org/officeDocument/2006/relationships/image" Target="../media/image52.png"/><Relationship Id="rId11" Type="http://schemas.openxmlformats.org/officeDocument/2006/relationships/image" Target="../media/image53.png"/><Relationship Id="rId10" Type="http://schemas.openxmlformats.org/officeDocument/2006/relationships/image" Target="../media/image6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4.png"/><Relationship Id="rId4" Type="http://schemas.openxmlformats.org/officeDocument/2006/relationships/image" Target="../media/image57.png"/><Relationship Id="rId9" Type="http://schemas.openxmlformats.org/officeDocument/2006/relationships/image" Target="../media/image58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61.png"/><Relationship Id="rId8" Type="http://schemas.openxmlformats.org/officeDocument/2006/relationships/image" Target="../media/image59.png"/><Relationship Id="rId11" Type="http://schemas.openxmlformats.org/officeDocument/2006/relationships/image" Target="../media/image66.png"/><Relationship Id="rId10" Type="http://schemas.openxmlformats.org/officeDocument/2006/relationships/image" Target="../media/image6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2.png"/><Relationship Id="rId4" Type="http://schemas.openxmlformats.org/officeDocument/2006/relationships/image" Target="../media/image6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/>
          <p:nvPr/>
        </p:nvSpPr>
        <p:spPr>
          <a:xfrm>
            <a:off x="699063" y="792947"/>
            <a:ext cx="407670" cy="413702"/>
          </a:xfrm>
          <a:custGeom>
            <a:rect b="b" l="l" r="r" t="t"/>
            <a:pathLst>
              <a:path extrusionOk="0" h="827405" w="815339">
                <a:moveTo>
                  <a:pt x="16478" y="827204"/>
                </a:moveTo>
                <a:lnTo>
                  <a:pt x="5626" y="820547"/>
                </a:lnTo>
                <a:lnTo>
                  <a:pt x="0" y="809150"/>
                </a:lnTo>
                <a:lnTo>
                  <a:pt x="2008" y="795656"/>
                </a:lnTo>
                <a:lnTo>
                  <a:pt x="381886" y="12679"/>
                </a:lnTo>
                <a:lnTo>
                  <a:pt x="390475" y="3206"/>
                </a:lnTo>
                <a:lnTo>
                  <a:pt x="402046" y="0"/>
                </a:lnTo>
                <a:lnTo>
                  <a:pt x="413652" y="3076"/>
                </a:lnTo>
                <a:lnTo>
                  <a:pt x="422345" y="12454"/>
                </a:lnTo>
                <a:lnTo>
                  <a:pt x="568864" y="306237"/>
                </a:lnTo>
                <a:lnTo>
                  <a:pt x="530190" y="336712"/>
                </a:lnTo>
                <a:lnTo>
                  <a:pt x="494683" y="370717"/>
                </a:lnTo>
                <a:lnTo>
                  <a:pt x="462606" y="407989"/>
                </a:lnTo>
                <a:lnTo>
                  <a:pt x="434222" y="448266"/>
                </a:lnTo>
                <a:lnTo>
                  <a:pt x="409794" y="491283"/>
                </a:lnTo>
                <a:lnTo>
                  <a:pt x="389584" y="536780"/>
                </a:lnTo>
                <a:lnTo>
                  <a:pt x="388978" y="537666"/>
                </a:lnTo>
                <a:lnTo>
                  <a:pt x="388419" y="538609"/>
                </a:lnTo>
                <a:lnTo>
                  <a:pt x="295865" y="725602"/>
                </a:lnTo>
                <a:lnTo>
                  <a:pt x="291447" y="729583"/>
                </a:lnTo>
                <a:lnTo>
                  <a:pt x="30145" y="826477"/>
                </a:lnTo>
                <a:lnTo>
                  <a:pt x="16478" y="827204"/>
                </a:lnTo>
                <a:close/>
              </a:path>
              <a:path extrusionOk="0" h="827405" w="815339">
                <a:moveTo>
                  <a:pt x="798415" y="826875"/>
                </a:moveTo>
                <a:lnTo>
                  <a:pt x="784683" y="826168"/>
                </a:lnTo>
                <a:lnTo>
                  <a:pt x="528089" y="731017"/>
                </a:lnTo>
                <a:lnTo>
                  <a:pt x="523721" y="727133"/>
                </a:lnTo>
                <a:lnTo>
                  <a:pt x="449819" y="581860"/>
                </a:lnTo>
                <a:lnTo>
                  <a:pt x="453039" y="538609"/>
                </a:lnTo>
                <a:lnTo>
                  <a:pt x="453109" y="537666"/>
                </a:lnTo>
                <a:lnTo>
                  <a:pt x="465831" y="488795"/>
                </a:lnTo>
                <a:lnTo>
                  <a:pt x="486061" y="441964"/>
                </a:lnTo>
                <a:lnTo>
                  <a:pt x="512361" y="397390"/>
                </a:lnTo>
                <a:lnTo>
                  <a:pt x="543169" y="356916"/>
                </a:lnTo>
                <a:lnTo>
                  <a:pt x="576925" y="322382"/>
                </a:lnTo>
                <a:lnTo>
                  <a:pt x="812709" y="795122"/>
                </a:lnTo>
                <a:lnTo>
                  <a:pt x="814858" y="808661"/>
                </a:lnTo>
                <a:lnTo>
                  <a:pt x="809284" y="820142"/>
                </a:lnTo>
                <a:lnTo>
                  <a:pt x="798415" y="826875"/>
                </a:lnTo>
                <a:close/>
              </a:path>
            </a:pathLst>
          </a:custGeom>
          <a:solidFill>
            <a:srgbClr val="5B98B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grpSp>
        <p:nvGrpSpPr>
          <p:cNvPr id="165" name="Google Shape;165;p19"/>
          <p:cNvGrpSpPr/>
          <p:nvPr/>
        </p:nvGrpSpPr>
        <p:grpSpPr>
          <a:xfrm>
            <a:off x="3265369" y="2796326"/>
            <a:ext cx="5878830" cy="2347278"/>
            <a:chOff x="6530738" y="5592652"/>
            <a:chExt cx="11757660" cy="4694555"/>
          </a:xfrm>
        </p:grpSpPr>
        <p:sp>
          <p:nvSpPr>
            <p:cNvPr id="166" name="Google Shape;166;p19"/>
            <p:cNvSpPr/>
            <p:nvPr/>
          </p:nvSpPr>
          <p:spPr>
            <a:xfrm>
              <a:off x="6530738" y="5592652"/>
              <a:ext cx="11757660" cy="4694555"/>
            </a:xfrm>
            <a:custGeom>
              <a:rect b="b" l="l" r="r" t="t"/>
              <a:pathLst>
                <a:path extrusionOk="0" h="4694555" w="11757660">
                  <a:moveTo>
                    <a:pt x="6849173" y="126999"/>
                  </a:moveTo>
                  <a:lnTo>
                    <a:pt x="6383767" y="126999"/>
                  </a:lnTo>
                  <a:lnTo>
                    <a:pt x="6441771" y="0"/>
                  </a:lnTo>
                  <a:lnTo>
                    <a:pt x="6791170" y="0"/>
                  </a:lnTo>
                  <a:lnTo>
                    <a:pt x="6849173" y="126999"/>
                  </a:lnTo>
                  <a:close/>
                </a:path>
                <a:path extrusionOk="0" h="4694555" w="11757660">
                  <a:moveTo>
                    <a:pt x="7982084" y="253999"/>
                  </a:moveTo>
                  <a:lnTo>
                    <a:pt x="5250856" y="253999"/>
                  </a:lnTo>
                  <a:lnTo>
                    <a:pt x="5306158" y="126999"/>
                  </a:lnTo>
                  <a:lnTo>
                    <a:pt x="7926782" y="126999"/>
                  </a:lnTo>
                  <a:lnTo>
                    <a:pt x="7982084" y="253999"/>
                  </a:lnTo>
                  <a:close/>
                </a:path>
                <a:path extrusionOk="0" h="4694555" w="11757660">
                  <a:moveTo>
                    <a:pt x="8526329" y="380999"/>
                  </a:moveTo>
                  <a:lnTo>
                    <a:pt x="4706611" y="380999"/>
                  </a:lnTo>
                  <a:lnTo>
                    <a:pt x="4760291" y="253999"/>
                  </a:lnTo>
                  <a:lnTo>
                    <a:pt x="8472650" y="253999"/>
                  </a:lnTo>
                  <a:lnTo>
                    <a:pt x="8526329" y="380999"/>
                  </a:lnTo>
                  <a:close/>
                </a:path>
                <a:path extrusionOk="0" h="4694555" w="11757660">
                  <a:moveTo>
                    <a:pt x="8949409" y="507999"/>
                  </a:moveTo>
                  <a:lnTo>
                    <a:pt x="4283532" y="507999"/>
                  </a:lnTo>
                  <a:lnTo>
                    <a:pt x="4335782" y="380999"/>
                  </a:lnTo>
                  <a:lnTo>
                    <a:pt x="8897158" y="380999"/>
                  </a:lnTo>
                  <a:lnTo>
                    <a:pt x="8949409" y="507999"/>
                  </a:lnTo>
                  <a:close/>
                </a:path>
                <a:path extrusionOk="0" h="4694555" w="11757660">
                  <a:moveTo>
                    <a:pt x="9258924" y="634999"/>
                  </a:moveTo>
                  <a:lnTo>
                    <a:pt x="3974016" y="634999"/>
                  </a:lnTo>
                  <a:lnTo>
                    <a:pt x="4025118" y="507999"/>
                  </a:lnTo>
                  <a:lnTo>
                    <a:pt x="9207822" y="507999"/>
                  </a:lnTo>
                  <a:lnTo>
                    <a:pt x="9258924" y="634999"/>
                  </a:lnTo>
                  <a:close/>
                </a:path>
                <a:path extrusionOk="0" h="4694555" w="11757660">
                  <a:moveTo>
                    <a:pt x="9561324" y="761999"/>
                  </a:moveTo>
                  <a:lnTo>
                    <a:pt x="3671616" y="761999"/>
                  </a:lnTo>
                  <a:lnTo>
                    <a:pt x="3721505" y="634999"/>
                  </a:lnTo>
                  <a:lnTo>
                    <a:pt x="9511435" y="634999"/>
                  </a:lnTo>
                  <a:lnTo>
                    <a:pt x="9561324" y="761999"/>
                  </a:lnTo>
                  <a:close/>
                </a:path>
                <a:path extrusionOk="0" h="4694555" w="11757660">
                  <a:moveTo>
                    <a:pt x="9856217" y="888999"/>
                  </a:moveTo>
                  <a:lnTo>
                    <a:pt x="3376724" y="888999"/>
                  </a:lnTo>
                  <a:lnTo>
                    <a:pt x="3425334" y="761999"/>
                  </a:lnTo>
                  <a:lnTo>
                    <a:pt x="9807606" y="761999"/>
                  </a:lnTo>
                  <a:lnTo>
                    <a:pt x="9856217" y="888999"/>
                  </a:lnTo>
                  <a:close/>
                </a:path>
                <a:path extrusionOk="0" h="4694555" w="11757660">
                  <a:moveTo>
                    <a:pt x="10095942" y="1015999"/>
                  </a:moveTo>
                  <a:lnTo>
                    <a:pt x="3136998" y="1015999"/>
                  </a:lnTo>
                  <a:lnTo>
                    <a:pt x="3184493" y="888999"/>
                  </a:lnTo>
                  <a:lnTo>
                    <a:pt x="10048447" y="888999"/>
                  </a:lnTo>
                  <a:lnTo>
                    <a:pt x="10095942" y="1015999"/>
                  </a:lnTo>
                  <a:close/>
                </a:path>
                <a:path extrusionOk="0" h="4694555" w="11757660">
                  <a:moveTo>
                    <a:pt x="10283620" y="1142999"/>
                  </a:moveTo>
                  <a:lnTo>
                    <a:pt x="2949320" y="1142999"/>
                  </a:lnTo>
                  <a:lnTo>
                    <a:pt x="2995890" y="1015999"/>
                  </a:lnTo>
                  <a:lnTo>
                    <a:pt x="10237050" y="1015999"/>
                  </a:lnTo>
                  <a:lnTo>
                    <a:pt x="10283620" y="1142999"/>
                  </a:lnTo>
                  <a:close/>
                </a:path>
                <a:path extrusionOk="0" h="4694555" w="11757660">
                  <a:moveTo>
                    <a:pt x="10512900" y="1269999"/>
                  </a:moveTo>
                  <a:lnTo>
                    <a:pt x="2720040" y="1269999"/>
                  </a:lnTo>
                  <a:lnTo>
                    <a:pt x="2765414" y="1142999"/>
                  </a:lnTo>
                  <a:lnTo>
                    <a:pt x="10467526" y="1142999"/>
                  </a:lnTo>
                  <a:lnTo>
                    <a:pt x="10512900" y="1269999"/>
                  </a:lnTo>
                  <a:close/>
                </a:path>
                <a:path extrusionOk="0" h="4694555" w="11757660">
                  <a:moveTo>
                    <a:pt x="10691927" y="1396999"/>
                  </a:moveTo>
                  <a:lnTo>
                    <a:pt x="2541013" y="1396999"/>
                  </a:lnTo>
                  <a:lnTo>
                    <a:pt x="2585396" y="1269999"/>
                  </a:lnTo>
                  <a:lnTo>
                    <a:pt x="10647544" y="1269999"/>
                  </a:lnTo>
                  <a:lnTo>
                    <a:pt x="10691927" y="1396999"/>
                  </a:lnTo>
                  <a:close/>
                </a:path>
                <a:path extrusionOk="0" h="4694555" w="11757660">
                  <a:moveTo>
                    <a:pt x="10866921" y="1523999"/>
                  </a:moveTo>
                  <a:lnTo>
                    <a:pt x="2366019" y="1523999"/>
                  </a:lnTo>
                  <a:lnTo>
                    <a:pt x="2409383" y="1396999"/>
                  </a:lnTo>
                  <a:lnTo>
                    <a:pt x="10823557" y="1396999"/>
                  </a:lnTo>
                  <a:lnTo>
                    <a:pt x="10866921" y="1523999"/>
                  </a:lnTo>
                  <a:close/>
                </a:path>
                <a:path extrusionOk="0" h="4694555" w="11757660">
                  <a:moveTo>
                    <a:pt x="11037765" y="1650999"/>
                  </a:moveTo>
                  <a:lnTo>
                    <a:pt x="2195174" y="1650999"/>
                  </a:lnTo>
                  <a:lnTo>
                    <a:pt x="2237490" y="1523999"/>
                  </a:lnTo>
                  <a:lnTo>
                    <a:pt x="10995450" y="1523999"/>
                  </a:lnTo>
                  <a:lnTo>
                    <a:pt x="11037765" y="1650999"/>
                  </a:lnTo>
                  <a:close/>
                </a:path>
                <a:path extrusionOk="0" h="4694555" w="11757660">
                  <a:moveTo>
                    <a:pt x="11163106" y="1777999"/>
                  </a:moveTo>
                  <a:lnTo>
                    <a:pt x="2069834" y="1777999"/>
                  </a:lnTo>
                  <a:lnTo>
                    <a:pt x="2111345" y="1650999"/>
                  </a:lnTo>
                  <a:lnTo>
                    <a:pt x="11121595" y="1650999"/>
                  </a:lnTo>
                  <a:lnTo>
                    <a:pt x="11163106" y="1777999"/>
                  </a:lnTo>
                  <a:close/>
                </a:path>
                <a:path extrusionOk="0" h="4694555" w="11757660">
                  <a:moveTo>
                    <a:pt x="11326409" y="1904999"/>
                  </a:moveTo>
                  <a:lnTo>
                    <a:pt x="1906531" y="1904999"/>
                  </a:lnTo>
                  <a:lnTo>
                    <a:pt x="1946943" y="1777999"/>
                  </a:lnTo>
                  <a:lnTo>
                    <a:pt x="11285997" y="1777999"/>
                  </a:lnTo>
                  <a:lnTo>
                    <a:pt x="11326409" y="1904999"/>
                  </a:lnTo>
                  <a:close/>
                </a:path>
                <a:path extrusionOk="0" h="4694555" w="11757660">
                  <a:moveTo>
                    <a:pt x="11445960" y="2031999"/>
                  </a:moveTo>
                  <a:lnTo>
                    <a:pt x="1786980" y="2031999"/>
                  </a:lnTo>
                  <a:lnTo>
                    <a:pt x="1826548" y="1904999"/>
                  </a:lnTo>
                  <a:lnTo>
                    <a:pt x="11406392" y="1904999"/>
                  </a:lnTo>
                  <a:lnTo>
                    <a:pt x="11445960" y="2031999"/>
                  </a:lnTo>
                  <a:close/>
                </a:path>
                <a:path extrusionOk="0" h="4694555" w="11757660">
                  <a:moveTo>
                    <a:pt x="11601366" y="2158999"/>
                  </a:moveTo>
                  <a:lnTo>
                    <a:pt x="1631574" y="2158999"/>
                  </a:lnTo>
                  <a:lnTo>
                    <a:pt x="1669992" y="2031999"/>
                  </a:lnTo>
                  <a:lnTo>
                    <a:pt x="11562948" y="2031999"/>
                  </a:lnTo>
                  <a:lnTo>
                    <a:pt x="11601366" y="2158999"/>
                  </a:lnTo>
                  <a:close/>
                </a:path>
                <a:path extrusionOk="0" h="4694555" w="11757660">
                  <a:moveTo>
                    <a:pt x="11714861" y="2285999"/>
                  </a:moveTo>
                  <a:lnTo>
                    <a:pt x="1518079" y="2285999"/>
                  </a:lnTo>
                  <a:lnTo>
                    <a:pt x="1555616" y="2158999"/>
                  </a:lnTo>
                  <a:lnTo>
                    <a:pt x="11677324" y="2158999"/>
                  </a:lnTo>
                  <a:lnTo>
                    <a:pt x="11714861" y="2285999"/>
                  </a:lnTo>
                  <a:close/>
                </a:path>
                <a:path extrusionOk="0" h="4694555" w="11757660">
                  <a:moveTo>
                    <a:pt x="11757260" y="4694346"/>
                  </a:moveTo>
                  <a:lnTo>
                    <a:pt x="0" y="4694346"/>
                  </a:lnTo>
                  <a:lnTo>
                    <a:pt x="18565" y="4571999"/>
                  </a:lnTo>
                  <a:lnTo>
                    <a:pt x="58282" y="4571999"/>
                  </a:lnTo>
                  <a:lnTo>
                    <a:pt x="78723" y="4444999"/>
                  </a:lnTo>
                  <a:lnTo>
                    <a:pt x="99551" y="4444999"/>
                  </a:lnTo>
                  <a:lnTo>
                    <a:pt x="120764" y="4317999"/>
                  </a:lnTo>
                  <a:lnTo>
                    <a:pt x="164335" y="4317999"/>
                  </a:lnTo>
                  <a:lnTo>
                    <a:pt x="186690" y="4190999"/>
                  </a:lnTo>
                  <a:lnTo>
                    <a:pt x="209422" y="4190999"/>
                  </a:lnTo>
                  <a:lnTo>
                    <a:pt x="232530" y="4063999"/>
                  </a:lnTo>
                  <a:lnTo>
                    <a:pt x="279865" y="4063999"/>
                  </a:lnTo>
                  <a:lnTo>
                    <a:pt x="304088" y="3936999"/>
                  </a:lnTo>
                  <a:lnTo>
                    <a:pt x="328680" y="3936999"/>
                  </a:lnTo>
                  <a:lnTo>
                    <a:pt x="353638" y="3809999"/>
                  </a:lnTo>
                  <a:lnTo>
                    <a:pt x="404646" y="3809999"/>
                  </a:lnTo>
                  <a:lnTo>
                    <a:pt x="430692" y="3682999"/>
                  </a:lnTo>
                  <a:lnTo>
                    <a:pt x="483861" y="3682999"/>
                  </a:lnTo>
                  <a:lnTo>
                    <a:pt x="510979" y="3555999"/>
                  </a:lnTo>
                  <a:lnTo>
                    <a:pt x="538451" y="3555999"/>
                  </a:lnTo>
                  <a:lnTo>
                    <a:pt x="566275" y="3428999"/>
                  </a:lnTo>
                  <a:lnTo>
                    <a:pt x="622971" y="3428999"/>
                  </a:lnTo>
                  <a:lnTo>
                    <a:pt x="651839" y="3301999"/>
                  </a:lnTo>
                  <a:lnTo>
                    <a:pt x="710609" y="3301999"/>
                  </a:lnTo>
                  <a:lnTo>
                    <a:pt x="740506" y="3174999"/>
                  </a:lnTo>
                  <a:lnTo>
                    <a:pt x="801315" y="3174999"/>
                  </a:lnTo>
                  <a:lnTo>
                    <a:pt x="832225" y="3047999"/>
                  </a:lnTo>
                  <a:lnTo>
                    <a:pt x="895042" y="3047999"/>
                  </a:lnTo>
                  <a:lnTo>
                    <a:pt x="926947" y="2920999"/>
                  </a:lnTo>
                  <a:lnTo>
                    <a:pt x="991740" y="2920999"/>
                  </a:lnTo>
                  <a:lnTo>
                    <a:pt x="1024624" y="2793999"/>
                  </a:lnTo>
                  <a:lnTo>
                    <a:pt x="1091360" y="2793999"/>
                  </a:lnTo>
                  <a:lnTo>
                    <a:pt x="1125207" y="2666999"/>
                  </a:lnTo>
                  <a:lnTo>
                    <a:pt x="1193853" y="2666999"/>
                  </a:lnTo>
                  <a:lnTo>
                    <a:pt x="1228647" y="2539999"/>
                  </a:lnTo>
                  <a:lnTo>
                    <a:pt x="1299169" y="2539999"/>
                  </a:lnTo>
                  <a:lnTo>
                    <a:pt x="1334894" y="2412999"/>
                  </a:lnTo>
                  <a:lnTo>
                    <a:pt x="1407261" y="2412999"/>
                  </a:lnTo>
                  <a:lnTo>
                    <a:pt x="1443900" y="2285999"/>
                  </a:lnTo>
                  <a:lnTo>
                    <a:pt x="11757260" y="2285999"/>
                  </a:lnTo>
                  <a:lnTo>
                    <a:pt x="11757260" y="4694346"/>
                  </a:lnTo>
                  <a:close/>
                </a:path>
              </a:pathLst>
            </a:custGeom>
            <a:solidFill>
              <a:srgbClr val="135CA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pic>
          <p:nvPicPr>
            <p:cNvPr id="167" name="Google Shape;167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757394" y="7522582"/>
              <a:ext cx="8782049" cy="1733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" name="Google Shape;168;p19"/>
          <p:cNvSpPr txBox="1"/>
          <p:nvPr/>
        </p:nvSpPr>
        <p:spPr>
          <a:xfrm>
            <a:off x="699065" y="1255945"/>
            <a:ext cx="3411600" cy="28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0" lvl="0" marL="12700" marR="0" rtl="0" algn="l">
              <a:lnSpc>
                <a:spcPct val="116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041C40"/>
                </a:solidFill>
                <a:latin typeface="Calibri"/>
                <a:ea typeface="Calibri"/>
                <a:cs typeface="Calibri"/>
                <a:sym typeface="Calibri"/>
              </a:rPr>
              <a:t>Skin Cancer Data Dashboard</a:t>
            </a:r>
            <a:endParaRPr sz="46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41C40"/>
                </a:solidFill>
                <a:latin typeface="Lucida Sans"/>
                <a:ea typeface="Lucida Sans"/>
                <a:cs typeface="Lucida Sans"/>
                <a:sym typeface="Lucida Sans"/>
              </a:rPr>
              <a:t>By: </a:t>
            </a:r>
            <a:r>
              <a:rPr lang="en">
                <a:solidFill>
                  <a:srgbClr val="041C40"/>
                </a:solidFill>
                <a:latin typeface="Lucida Sans"/>
                <a:ea typeface="Lucida Sans"/>
                <a:cs typeface="Lucida Sans"/>
                <a:sym typeface="Lucida Sans"/>
              </a:rPr>
              <a:t>Amy Ann Tran</a:t>
            </a:r>
            <a:endParaRPr sz="14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69" name="Google Shape;169;p19"/>
          <p:cNvSpPr/>
          <p:nvPr/>
        </p:nvSpPr>
        <p:spPr>
          <a:xfrm>
            <a:off x="8210157" y="77748"/>
            <a:ext cx="934085" cy="930592"/>
          </a:xfrm>
          <a:custGeom>
            <a:rect b="b" l="l" r="r" t="t"/>
            <a:pathLst>
              <a:path extrusionOk="0" h="1861185" w="1868169">
                <a:moveTo>
                  <a:pt x="1649162" y="1848004"/>
                </a:moveTo>
                <a:lnTo>
                  <a:pt x="1723181" y="1855260"/>
                </a:lnTo>
                <a:lnTo>
                  <a:pt x="1770751" y="1858275"/>
                </a:lnTo>
                <a:lnTo>
                  <a:pt x="1818635" y="1860094"/>
                </a:lnTo>
                <a:lnTo>
                  <a:pt x="1866821" y="1860704"/>
                </a:lnTo>
                <a:lnTo>
                  <a:pt x="1867686" y="1860693"/>
                </a:lnTo>
              </a:path>
              <a:path extrusionOk="0" h="1861185" w="1868169">
                <a:moveTo>
                  <a:pt x="1559038" y="1835304"/>
                </a:moveTo>
                <a:lnTo>
                  <a:pt x="1582511" y="1839193"/>
                </a:lnTo>
                <a:lnTo>
                  <a:pt x="1629046" y="1845705"/>
                </a:lnTo>
                <a:lnTo>
                  <a:pt x="1649162" y="1848004"/>
                </a:lnTo>
              </a:path>
              <a:path extrusionOk="0" h="1861185" w="1868169">
                <a:moveTo>
                  <a:pt x="0" y="0"/>
                </a:moveTo>
                <a:lnTo>
                  <a:pt x="489" y="41991"/>
                </a:lnTo>
                <a:lnTo>
                  <a:pt x="591" y="44602"/>
                </a:lnTo>
                <a:lnTo>
                  <a:pt x="2350" y="89875"/>
                </a:lnTo>
                <a:lnTo>
                  <a:pt x="5365" y="137444"/>
                </a:lnTo>
                <a:lnTo>
                  <a:pt x="9560" y="184684"/>
                </a:lnTo>
                <a:lnTo>
                  <a:pt x="14920" y="231579"/>
                </a:lnTo>
                <a:lnTo>
                  <a:pt x="21432" y="278115"/>
                </a:lnTo>
                <a:lnTo>
                  <a:pt x="29080" y="324277"/>
                </a:lnTo>
                <a:lnTo>
                  <a:pt x="37850" y="370050"/>
                </a:lnTo>
                <a:lnTo>
                  <a:pt x="47727" y="415420"/>
                </a:lnTo>
                <a:lnTo>
                  <a:pt x="58696" y="460372"/>
                </a:lnTo>
                <a:lnTo>
                  <a:pt x="70743" y="504891"/>
                </a:lnTo>
                <a:lnTo>
                  <a:pt x="83853" y="548963"/>
                </a:lnTo>
                <a:lnTo>
                  <a:pt x="98012" y="592573"/>
                </a:lnTo>
                <a:lnTo>
                  <a:pt x="113204" y="635707"/>
                </a:lnTo>
                <a:lnTo>
                  <a:pt x="129416" y="678349"/>
                </a:lnTo>
                <a:lnTo>
                  <a:pt x="146631" y="720486"/>
                </a:lnTo>
                <a:lnTo>
                  <a:pt x="164837" y="762102"/>
                </a:lnTo>
                <a:lnTo>
                  <a:pt x="184018" y="803183"/>
                </a:lnTo>
                <a:lnTo>
                  <a:pt x="204159" y="843713"/>
                </a:lnTo>
                <a:lnTo>
                  <a:pt x="225246" y="883680"/>
                </a:lnTo>
                <a:lnTo>
                  <a:pt x="247264" y="923067"/>
                </a:lnTo>
                <a:lnTo>
                  <a:pt x="270198" y="961860"/>
                </a:lnTo>
                <a:lnTo>
                  <a:pt x="294035" y="1000044"/>
                </a:lnTo>
                <a:lnTo>
                  <a:pt x="318758" y="1037606"/>
                </a:lnTo>
                <a:lnTo>
                  <a:pt x="344354" y="1074529"/>
                </a:lnTo>
                <a:lnTo>
                  <a:pt x="370808" y="1110800"/>
                </a:lnTo>
                <a:lnTo>
                  <a:pt x="398105" y="1146404"/>
                </a:lnTo>
                <a:lnTo>
                  <a:pt x="426230" y="1181326"/>
                </a:lnTo>
                <a:lnTo>
                  <a:pt x="455169" y="1215551"/>
                </a:lnTo>
                <a:lnTo>
                  <a:pt x="484908" y="1249066"/>
                </a:lnTo>
                <a:lnTo>
                  <a:pt x="515431" y="1281854"/>
                </a:lnTo>
                <a:lnTo>
                  <a:pt x="546723" y="1313902"/>
                </a:lnTo>
                <a:lnTo>
                  <a:pt x="578771" y="1345195"/>
                </a:lnTo>
                <a:lnTo>
                  <a:pt x="611560" y="1375717"/>
                </a:lnTo>
                <a:lnTo>
                  <a:pt x="645074" y="1405456"/>
                </a:lnTo>
                <a:lnTo>
                  <a:pt x="679299" y="1434395"/>
                </a:lnTo>
                <a:lnTo>
                  <a:pt x="714221" y="1462520"/>
                </a:lnTo>
                <a:lnTo>
                  <a:pt x="749825" y="1489817"/>
                </a:lnTo>
                <a:lnTo>
                  <a:pt x="786096" y="1516271"/>
                </a:lnTo>
                <a:lnTo>
                  <a:pt x="823019" y="1541867"/>
                </a:lnTo>
                <a:lnTo>
                  <a:pt x="860581" y="1566590"/>
                </a:lnTo>
                <a:lnTo>
                  <a:pt x="898765" y="1590427"/>
                </a:lnTo>
                <a:lnTo>
                  <a:pt x="937559" y="1613361"/>
                </a:lnTo>
                <a:lnTo>
                  <a:pt x="976946" y="1635379"/>
                </a:lnTo>
                <a:lnTo>
                  <a:pt x="1016912" y="1656466"/>
                </a:lnTo>
                <a:lnTo>
                  <a:pt x="1057443" y="1676608"/>
                </a:lnTo>
                <a:lnTo>
                  <a:pt x="1098523" y="1695788"/>
                </a:lnTo>
                <a:lnTo>
                  <a:pt x="1140139" y="1713994"/>
                </a:lnTo>
                <a:lnTo>
                  <a:pt x="1182276" y="1731210"/>
                </a:lnTo>
                <a:lnTo>
                  <a:pt x="1224918" y="1747421"/>
                </a:lnTo>
                <a:lnTo>
                  <a:pt x="1268052" y="1762613"/>
                </a:lnTo>
                <a:lnTo>
                  <a:pt x="1311662" y="1776772"/>
                </a:lnTo>
                <a:lnTo>
                  <a:pt x="1355734" y="1789882"/>
                </a:lnTo>
                <a:lnTo>
                  <a:pt x="1400254" y="1801929"/>
                </a:lnTo>
                <a:lnTo>
                  <a:pt x="1445206" y="1812899"/>
                </a:lnTo>
                <a:lnTo>
                  <a:pt x="1490576" y="1822775"/>
                </a:lnTo>
                <a:lnTo>
                  <a:pt x="1536349" y="1831545"/>
                </a:lnTo>
                <a:lnTo>
                  <a:pt x="1559038" y="1835304"/>
                </a:lnTo>
              </a:path>
            </a:pathLst>
          </a:custGeom>
          <a:noFill/>
          <a:ln cap="flat" cmpd="sng" w="952500">
            <a:solidFill>
              <a:srgbClr val="135C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70" name="Google Shape;170;p19"/>
          <p:cNvSpPr/>
          <p:nvPr/>
        </p:nvSpPr>
        <p:spPr>
          <a:xfrm>
            <a:off x="373928" y="0"/>
            <a:ext cx="643573" cy="321945"/>
          </a:xfrm>
          <a:custGeom>
            <a:rect b="b" l="l" r="r" t="t"/>
            <a:pathLst>
              <a:path extrusionOk="0" h="643890" w="1287145">
                <a:moveTo>
                  <a:pt x="643474" y="643474"/>
                </a:moveTo>
                <a:lnTo>
                  <a:pt x="595451" y="641709"/>
                </a:lnTo>
                <a:lnTo>
                  <a:pt x="548386" y="636498"/>
                </a:lnTo>
                <a:lnTo>
                  <a:pt x="502405" y="627963"/>
                </a:lnTo>
                <a:lnTo>
                  <a:pt x="457630" y="616230"/>
                </a:lnTo>
                <a:lnTo>
                  <a:pt x="414188" y="601424"/>
                </a:lnTo>
                <a:lnTo>
                  <a:pt x="372202" y="583668"/>
                </a:lnTo>
                <a:lnTo>
                  <a:pt x="331796" y="563088"/>
                </a:lnTo>
                <a:lnTo>
                  <a:pt x="293096" y="539807"/>
                </a:lnTo>
                <a:lnTo>
                  <a:pt x="256225" y="513950"/>
                </a:lnTo>
                <a:lnTo>
                  <a:pt x="221308" y="485641"/>
                </a:lnTo>
                <a:lnTo>
                  <a:pt x="188469" y="455005"/>
                </a:lnTo>
                <a:lnTo>
                  <a:pt x="157833" y="422166"/>
                </a:lnTo>
                <a:lnTo>
                  <a:pt x="129524" y="387249"/>
                </a:lnTo>
                <a:lnTo>
                  <a:pt x="103667" y="350378"/>
                </a:lnTo>
                <a:lnTo>
                  <a:pt x="80386" y="311678"/>
                </a:lnTo>
                <a:lnTo>
                  <a:pt x="59806" y="271272"/>
                </a:lnTo>
                <a:lnTo>
                  <a:pt x="42050" y="229286"/>
                </a:lnTo>
                <a:lnTo>
                  <a:pt x="27244" y="185844"/>
                </a:lnTo>
                <a:lnTo>
                  <a:pt x="15511" y="141069"/>
                </a:lnTo>
                <a:lnTo>
                  <a:pt x="6976" y="95088"/>
                </a:lnTo>
                <a:lnTo>
                  <a:pt x="1764" y="48023"/>
                </a:lnTo>
                <a:lnTo>
                  <a:pt x="0" y="0"/>
                </a:lnTo>
                <a:lnTo>
                  <a:pt x="1286949" y="0"/>
                </a:lnTo>
                <a:lnTo>
                  <a:pt x="1285184" y="48023"/>
                </a:lnTo>
                <a:lnTo>
                  <a:pt x="1279972" y="95088"/>
                </a:lnTo>
                <a:lnTo>
                  <a:pt x="1271438" y="141069"/>
                </a:lnTo>
                <a:lnTo>
                  <a:pt x="1259705" y="185844"/>
                </a:lnTo>
                <a:lnTo>
                  <a:pt x="1244899" y="229286"/>
                </a:lnTo>
                <a:lnTo>
                  <a:pt x="1227143" y="271272"/>
                </a:lnTo>
                <a:lnTo>
                  <a:pt x="1206563" y="311678"/>
                </a:lnTo>
                <a:lnTo>
                  <a:pt x="1183281" y="350378"/>
                </a:lnTo>
                <a:lnTo>
                  <a:pt x="1157424" y="387249"/>
                </a:lnTo>
                <a:lnTo>
                  <a:pt x="1129116" y="422166"/>
                </a:lnTo>
                <a:lnTo>
                  <a:pt x="1098480" y="455005"/>
                </a:lnTo>
                <a:lnTo>
                  <a:pt x="1065641" y="485641"/>
                </a:lnTo>
                <a:lnTo>
                  <a:pt x="1030724" y="513950"/>
                </a:lnTo>
                <a:lnTo>
                  <a:pt x="993853" y="539807"/>
                </a:lnTo>
                <a:lnTo>
                  <a:pt x="955153" y="563088"/>
                </a:lnTo>
                <a:lnTo>
                  <a:pt x="914747" y="583668"/>
                </a:lnTo>
                <a:lnTo>
                  <a:pt x="872761" y="601424"/>
                </a:lnTo>
                <a:lnTo>
                  <a:pt x="829318" y="616230"/>
                </a:lnTo>
                <a:lnTo>
                  <a:pt x="784544" y="627963"/>
                </a:lnTo>
                <a:lnTo>
                  <a:pt x="738562" y="636498"/>
                </a:lnTo>
                <a:lnTo>
                  <a:pt x="691498" y="641709"/>
                </a:lnTo>
                <a:lnTo>
                  <a:pt x="643474" y="643474"/>
                </a:lnTo>
                <a:close/>
              </a:path>
            </a:pathLst>
          </a:custGeom>
          <a:solidFill>
            <a:srgbClr val="135CA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71" name="Google Shape;171;p19"/>
          <p:cNvSpPr/>
          <p:nvPr/>
        </p:nvSpPr>
        <p:spPr>
          <a:xfrm>
            <a:off x="887715" y="4963001"/>
            <a:ext cx="14605" cy="180657"/>
          </a:xfrm>
          <a:custGeom>
            <a:rect b="b" l="l" r="r" t="t"/>
            <a:pathLst>
              <a:path extrusionOk="0" h="361315" w="29210">
                <a:moveTo>
                  <a:pt x="28789" y="360997"/>
                </a:moveTo>
                <a:lnTo>
                  <a:pt x="29097" y="336641"/>
                </a:lnTo>
              </a:path>
              <a:path extrusionOk="0" h="361315" w="29210">
                <a:moveTo>
                  <a:pt x="19570" y="139965"/>
                </a:moveTo>
                <a:lnTo>
                  <a:pt x="19517" y="139591"/>
                </a:lnTo>
              </a:path>
              <a:path extrusionOk="0" h="361315" w="29210">
                <a:moveTo>
                  <a:pt x="60" y="261"/>
                </a:moveTo>
                <a:lnTo>
                  <a:pt x="0" y="0"/>
                </a:lnTo>
              </a:path>
            </a:pathLst>
          </a:custGeom>
          <a:noFill/>
          <a:ln cap="flat" cmpd="sng" w="952500">
            <a:solidFill>
              <a:srgbClr val="135C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grpSp>
        <p:nvGrpSpPr>
          <p:cNvPr id="172" name="Google Shape;172;p19"/>
          <p:cNvGrpSpPr/>
          <p:nvPr/>
        </p:nvGrpSpPr>
        <p:grpSpPr>
          <a:xfrm>
            <a:off x="4286958" y="1571600"/>
            <a:ext cx="4570730" cy="2623337"/>
            <a:chOff x="8573917" y="3143200"/>
            <a:chExt cx="9141460" cy="5246673"/>
          </a:xfrm>
        </p:grpSpPr>
        <p:sp>
          <p:nvSpPr>
            <p:cNvPr id="173" name="Google Shape;173;p19"/>
            <p:cNvSpPr/>
            <p:nvPr/>
          </p:nvSpPr>
          <p:spPr>
            <a:xfrm>
              <a:off x="9451466" y="3167940"/>
              <a:ext cx="7393305" cy="4958715"/>
            </a:xfrm>
            <a:custGeom>
              <a:rect b="b" l="l" r="r" t="t"/>
              <a:pathLst>
                <a:path extrusionOk="0" h="4958715" w="7393305">
                  <a:moveTo>
                    <a:pt x="7392942" y="4958219"/>
                  </a:moveTo>
                  <a:lnTo>
                    <a:pt x="0" y="4958219"/>
                  </a:lnTo>
                  <a:lnTo>
                    <a:pt x="0" y="259044"/>
                  </a:lnTo>
                  <a:lnTo>
                    <a:pt x="4188" y="212598"/>
                  </a:lnTo>
                  <a:lnTo>
                    <a:pt x="16257" y="168835"/>
                  </a:lnTo>
                  <a:lnTo>
                    <a:pt x="35466" y="128498"/>
                  </a:lnTo>
                  <a:lnTo>
                    <a:pt x="61070" y="92329"/>
                  </a:lnTo>
                  <a:lnTo>
                    <a:pt x="92328" y="61070"/>
                  </a:lnTo>
                  <a:lnTo>
                    <a:pt x="128497" y="35466"/>
                  </a:lnTo>
                  <a:lnTo>
                    <a:pt x="168835" y="16257"/>
                  </a:lnTo>
                  <a:lnTo>
                    <a:pt x="212598" y="4188"/>
                  </a:lnTo>
                  <a:lnTo>
                    <a:pt x="259044" y="0"/>
                  </a:lnTo>
                  <a:lnTo>
                    <a:pt x="7132442" y="0"/>
                  </a:lnTo>
                  <a:lnTo>
                    <a:pt x="7178890" y="4188"/>
                  </a:lnTo>
                  <a:lnTo>
                    <a:pt x="7222667" y="16257"/>
                  </a:lnTo>
                  <a:lnTo>
                    <a:pt x="7263042" y="35466"/>
                  </a:lnTo>
                  <a:lnTo>
                    <a:pt x="7299285" y="61070"/>
                  </a:lnTo>
                  <a:lnTo>
                    <a:pt x="7330665" y="92329"/>
                  </a:lnTo>
                  <a:lnTo>
                    <a:pt x="7356451" y="128498"/>
                  </a:lnTo>
                  <a:lnTo>
                    <a:pt x="7375913" y="168835"/>
                  </a:lnTo>
                  <a:lnTo>
                    <a:pt x="7388320" y="212598"/>
                  </a:lnTo>
                  <a:lnTo>
                    <a:pt x="7392942" y="259044"/>
                  </a:lnTo>
                  <a:lnTo>
                    <a:pt x="7392942" y="292516"/>
                  </a:lnTo>
                  <a:lnTo>
                    <a:pt x="225571" y="292516"/>
                  </a:lnTo>
                  <a:lnTo>
                    <a:pt x="225571" y="4633686"/>
                  </a:lnTo>
                  <a:lnTo>
                    <a:pt x="7392942" y="4633686"/>
                  </a:lnTo>
                  <a:lnTo>
                    <a:pt x="7392942" y="4958219"/>
                  </a:lnTo>
                  <a:close/>
                </a:path>
                <a:path extrusionOk="0" h="4958715" w="7393305">
                  <a:moveTo>
                    <a:pt x="7392942" y="4633686"/>
                  </a:moveTo>
                  <a:lnTo>
                    <a:pt x="7164461" y="4633686"/>
                  </a:lnTo>
                  <a:lnTo>
                    <a:pt x="7164461" y="292516"/>
                  </a:lnTo>
                  <a:lnTo>
                    <a:pt x="7392942" y="292516"/>
                  </a:lnTo>
                  <a:lnTo>
                    <a:pt x="7392942" y="4633686"/>
                  </a:lnTo>
                  <a:close/>
                </a:path>
              </a:pathLst>
            </a:custGeom>
            <a:solidFill>
              <a:srgbClr val="24242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74" name="Google Shape;174;p19"/>
            <p:cNvSpPr/>
            <p:nvPr/>
          </p:nvSpPr>
          <p:spPr>
            <a:xfrm>
              <a:off x="8573917" y="3143200"/>
              <a:ext cx="9141460" cy="5205730"/>
            </a:xfrm>
            <a:custGeom>
              <a:rect b="b" l="l" r="r" t="t"/>
              <a:pathLst>
                <a:path extrusionOk="0" h="5205730" w="9141460">
                  <a:moveTo>
                    <a:pt x="9037435" y="5205620"/>
                  </a:moveTo>
                  <a:lnTo>
                    <a:pt x="109147" y="5205620"/>
                  </a:lnTo>
                  <a:lnTo>
                    <a:pt x="66921" y="5197161"/>
                  </a:lnTo>
                  <a:lnTo>
                    <a:pt x="32198" y="5173968"/>
                  </a:lnTo>
                  <a:lnTo>
                    <a:pt x="8663" y="5139313"/>
                  </a:lnTo>
                  <a:lnTo>
                    <a:pt x="0" y="5096473"/>
                  </a:lnTo>
                  <a:lnTo>
                    <a:pt x="0" y="4984414"/>
                  </a:lnTo>
                  <a:lnTo>
                    <a:pt x="851352" y="4984414"/>
                  </a:lnTo>
                  <a:lnTo>
                    <a:pt x="851352" y="279418"/>
                  </a:lnTo>
                  <a:lnTo>
                    <a:pt x="855010" y="234109"/>
                  </a:lnTo>
                  <a:lnTo>
                    <a:pt x="865591" y="191122"/>
                  </a:lnTo>
                  <a:lnTo>
                    <a:pt x="882512" y="151034"/>
                  </a:lnTo>
                  <a:lnTo>
                    <a:pt x="905187" y="114421"/>
                  </a:lnTo>
                  <a:lnTo>
                    <a:pt x="933031" y="81860"/>
                  </a:lnTo>
                  <a:lnTo>
                    <a:pt x="965460" y="53927"/>
                  </a:lnTo>
                  <a:lnTo>
                    <a:pt x="1001888" y="31198"/>
                  </a:lnTo>
                  <a:lnTo>
                    <a:pt x="1041729" y="14250"/>
                  </a:lnTo>
                  <a:lnTo>
                    <a:pt x="1084400" y="3658"/>
                  </a:lnTo>
                  <a:lnTo>
                    <a:pt x="1129315" y="0"/>
                  </a:lnTo>
                  <a:lnTo>
                    <a:pt x="8015812" y="0"/>
                  </a:lnTo>
                  <a:lnTo>
                    <a:pt x="8061122" y="3658"/>
                  </a:lnTo>
                  <a:lnTo>
                    <a:pt x="8104108" y="14250"/>
                  </a:lnTo>
                  <a:lnTo>
                    <a:pt x="8128919" y="24740"/>
                  </a:lnTo>
                  <a:lnTo>
                    <a:pt x="1136592" y="24740"/>
                  </a:lnTo>
                  <a:lnTo>
                    <a:pt x="1090146" y="28928"/>
                  </a:lnTo>
                  <a:lnTo>
                    <a:pt x="1046383" y="40998"/>
                  </a:lnTo>
                  <a:lnTo>
                    <a:pt x="1006046" y="60206"/>
                  </a:lnTo>
                  <a:lnTo>
                    <a:pt x="969877" y="85811"/>
                  </a:lnTo>
                  <a:lnTo>
                    <a:pt x="938619" y="117069"/>
                  </a:lnTo>
                  <a:lnTo>
                    <a:pt x="913014" y="153238"/>
                  </a:lnTo>
                  <a:lnTo>
                    <a:pt x="893806" y="193575"/>
                  </a:lnTo>
                  <a:lnTo>
                    <a:pt x="881736" y="237338"/>
                  </a:lnTo>
                  <a:lnTo>
                    <a:pt x="877548" y="283784"/>
                  </a:lnTo>
                  <a:lnTo>
                    <a:pt x="877548" y="4982959"/>
                  </a:lnTo>
                  <a:lnTo>
                    <a:pt x="3967158" y="4982959"/>
                  </a:lnTo>
                  <a:lnTo>
                    <a:pt x="3967158" y="4984414"/>
                  </a:lnTo>
                  <a:lnTo>
                    <a:pt x="3975617" y="5026641"/>
                  </a:lnTo>
                  <a:lnTo>
                    <a:pt x="3998810" y="5061364"/>
                  </a:lnTo>
                  <a:lnTo>
                    <a:pt x="4033464" y="5084898"/>
                  </a:lnTo>
                  <a:lnTo>
                    <a:pt x="4076305" y="5093562"/>
                  </a:lnTo>
                  <a:lnTo>
                    <a:pt x="9141180" y="5093562"/>
                  </a:lnTo>
                  <a:lnTo>
                    <a:pt x="9141180" y="5123443"/>
                  </a:lnTo>
                  <a:lnTo>
                    <a:pt x="9138124" y="5138700"/>
                  </a:lnTo>
                  <a:lnTo>
                    <a:pt x="9114930" y="5173422"/>
                  </a:lnTo>
                  <a:lnTo>
                    <a:pt x="9080276" y="5196957"/>
                  </a:lnTo>
                  <a:lnTo>
                    <a:pt x="9037435" y="5205620"/>
                  </a:lnTo>
                  <a:close/>
                </a:path>
                <a:path extrusionOk="0" h="5205730" w="9141460">
                  <a:moveTo>
                    <a:pt x="9141180" y="5093562"/>
                  </a:moveTo>
                  <a:lnTo>
                    <a:pt x="5070278" y="5093562"/>
                  </a:lnTo>
                  <a:lnTo>
                    <a:pt x="5112505" y="5085103"/>
                  </a:lnTo>
                  <a:lnTo>
                    <a:pt x="5147227" y="5061909"/>
                  </a:lnTo>
                  <a:lnTo>
                    <a:pt x="5170762" y="5027255"/>
                  </a:lnTo>
                  <a:lnTo>
                    <a:pt x="5179425" y="4984414"/>
                  </a:lnTo>
                  <a:lnTo>
                    <a:pt x="5179425" y="4982959"/>
                  </a:lnTo>
                  <a:lnTo>
                    <a:pt x="8269034" y="4982959"/>
                  </a:lnTo>
                  <a:lnTo>
                    <a:pt x="8269034" y="283784"/>
                  </a:lnTo>
                  <a:lnTo>
                    <a:pt x="8264846" y="237338"/>
                  </a:lnTo>
                  <a:lnTo>
                    <a:pt x="8252777" y="193575"/>
                  </a:lnTo>
                  <a:lnTo>
                    <a:pt x="8233568" y="153238"/>
                  </a:lnTo>
                  <a:lnTo>
                    <a:pt x="8207964" y="117069"/>
                  </a:lnTo>
                  <a:lnTo>
                    <a:pt x="8176706" y="85811"/>
                  </a:lnTo>
                  <a:lnTo>
                    <a:pt x="8140537" y="60206"/>
                  </a:lnTo>
                  <a:lnTo>
                    <a:pt x="8100199" y="40998"/>
                  </a:lnTo>
                  <a:lnTo>
                    <a:pt x="8056436" y="28928"/>
                  </a:lnTo>
                  <a:lnTo>
                    <a:pt x="8009990" y="24740"/>
                  </a:lnTo>
                  <a:lnTo>
                    <a:pt x="8128919" y="24740"/>
                  </a:lnTo>
                  <a:lnTo>
                    <a:pt x="8180809" y="53927"/>
                  </a:lnTo>
                  <a:lnTo>
                    <a:pt x="8213370" y="81860"/>
                  </a:lnTo>
                  <a:lnTo>
                    <a:pt x="8241303" y="114421"/>
                  </a:lnTo>
                  <a:lnTo>
                    <a:pt x="8264032" y="151034"/>
                  </a:lnTo>
                  <a:lnTo>
                    <a:pt x="8280981" y="191122"/>
                  </a:lnTo>
                  <a:lnTo>
                    <a:pt x="8291572" y="234109"/>
                  </a:lnTo>
                  <a:lnTo>
                    <a:pt x="8295231" y="279418"/>
                  </a:lnTo>
                  <a:lnTo>
                    <a:pt x="8295231" y="4984414"/>
                  </a:lnTo>
                  <a:lnTo>
                    <a:pt x="9141180" y="4984414"/>
                  </a:lnTo>
                  <a:lnTo>
                    <a:pt x="9141180" y="5093562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8761641" y="8127618"/>
              <a:ext cx="8771255" cy="262255"/>
            </a:xfrm>
            <a:custGeom>
              <a:rect b="b" l="l" r="r" t="t"/>
              <a:pathLst>
                <a:path extrusionOk="0" h="262254" w="8771255">
                  <a:moveTo>
                    <a:pt x="4991697" y="0"/>
                  </a:moveTo>
                  <a:lnTo>
                    <a:pt x="3777970" y="0"/>
                  </a:lnTo>
                  <a:lnTo>
                    <a:pt x="3777970" y="1460"/>
                  </a:lnTo>
                  <a:lnTo>
                    <a:pt x="3786657" y="43688"/>
                  </a:lnTo>
                  <a:lnTo>
                    <a:pt x="3810355" y="78409"/>
                  </a:lnTo>
                  <a:lnTo>
                    <a:pt x="3845509" y="101942"/>
                  </a:lnTo>
                  <a:lnTo>
                    <a:pt x="3888575" y="110604"/>
                  </a:lnTo>
                  <a:lnTo>
                    <a:pt x="4882553" y="110604"/>
                  </a:lnTo>
                  <a:lnTo>
                    <a:pt x="4925390" y="101942"/>
                  </a:lnTo>
                  <a:lnTo>
                    <a:pt x="4960048" y="78409"/>
                  </a:lnTo>
                  <a:lnTo>
                    <a:pt x="4983238" y="43688"/>
                  </a:lnTo>
                  <a:lnTo>
                    <a:pt x="4991697" y="1460"/>
                  </a:lnTo>
                  <a:lnTo>
                    <a:pt x="4991697" y="0"/>
                  </a:lnTo>
                  <a:close/>
                </a:path>
                <a:path extrusionOk="0" h="262254" w="8771255">
                  <a:moveTo>
                    <a:pt x="8771115" y="221208"/>
                  </a:moveTo>
                  <a:lnTo>
                    <a:pt x="0" y="221208"/>
                  </a:lnTo>
                  <a:lnTo>
                    <a:pt x="3302" y="237401"/>
                  </a:lnTo>
                  <a:lnTo>
                    <a:pt x="12192" y="250317"/>
                  </a:lnTo>
                  <a:lnTo>
                    <a:pt x="25171" y="258864"/>
                  </a:lnTo>
                  <a:lnTo>
                    <a:pt x="40754" y="261962"/>
                  </a:lnTo>
                  <a:lnTo>
                    <a:pt x="8730374" y="261962"/>
                  </a:lnTo>
                  <a:lnTo>
                    <a:pt x="8746566" y="258660"/>
                  </a:lnTo>
                  <a:lnTo>
                    <a:pt x="8759482" y="249770"/>
                  </a:lnTo>
                  <a:lnTo>
                    <a:pt x="8768029" y="236791"/>
                  </a:lnTo>
                  <a:lnTo>
                    <a:pt x="8771115" y="22120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pic>
          <p:nvPicPr>
            <p:cNvPr id="176" name="Google Shape;176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677037" y="3460456"/>
              <a:ext cx="6932182" cy="4342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20"/>
          <p:cNvGrpSpPr/>
          <p:nvPr/>
        </p:nvGrpSpPr>
        <p:grpSpPr>
          <a:xfrm>
            <a:off x="5898365" y="0"/>
            <a:ext cx="3245856" cy="5143500"/>
            <a:chOff x="11796731" y="0"/>
            <a:chExt cx="6491711" cy="10287000"/>
          </a:xfrm>
        </p:grpSpPr>
        <p:sp>
          <p:nvSpPr>
            <p:cNvPr id="182" name="Google Shape;182;p20"/>
            <p:cNvSpPr/>
            <p:nvPr/>
          </p:nvSpPr>
          <p:spPr>
            <a:xfrm>
              <a:off x="14517813" y="0"/>
              <a:ext cx="3770629" cy="10287000"/>
            </a:xfrm>
            <a:custGeom>
              <a:rect b="b" l="l" r="r" t="t"/>
              <a:pathLst>
                <a:path extrusionOk="0" h="10287000" w="3770630">
                  <a:moveTo>
                    <a:pt x="3770185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3770185" y="0"/>
                  </a:lnTo>
                  <a:lnTo>
                    <a:pt x="3770185" y="10286999"/>
                  </a:lnTo>
                  <a:close/>
                </a:path>
              </a:pathLst>
            </a:custGeom>
            <a:solidFill>
              <a:srgbClr val="135CA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pic>
          <p:nvPicPr>
            <p:cNvPr id="183" name="Google Shape;183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96731" y="447246"/>
              <a:ext cx="5972174" cy="93916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4" name="Google Shape;184;p20"/>
          <p:cNvSpPr txBox="1"/>
          <p:nvPr>
            <p:ph type="title"/>
          </p:nvPr>
        </p:nvSpPr>
        <p:spPr>
          <a:xfrm>
            <a:off x="1825229" y="855362"/>
            <a:ext cx="2323465" cy="5705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latin typeface="Calibri"/>
                <a:ea typeface="Calibri"/>
                <a:cs typeface="Calibri"/>
                <a:sym typeface="Calibri"/>
              </a:rPr>
              <a:t>Overview</a:t>
            </a:r>
            <a:endParaRPr sz="3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0"/>
          <p:cNvSpPr/>
          <p:nvPr/>
        </p:nvSpPr>
        <p:spPr>
          <a:xfrm>
            <a:off x="0" y="30902"/>
            <a:ext cx="933132" cy="1029018"/>
          </a:xfrm>
          <a:custGeom>
            <a:rect b="b" l="l" r="r" t="t"/>
            <a:pathLst>
              <a:path extrusionOk="0" h="2058035" w="1866264">
                <a:moveTo>
                  <a:pt x="0" y="2057765"/>
                </a:moveTo>
                <a:lnTo>
                  <a:pt x="47319" y="2057166"/>
                </a:lnTo>
                <a:lnTo>
                  <a:pt x="95204" y="2055347"/>
                </a:lnTo>
                <a:lnTo>
                  <a:pt x="142774" y="2052333"/>
                </a:lnTo>
                <a:lnTo>
                  <a:pt x="190014" y="2048138"/>
                </a:lnTo>
                <a:lnTo>
                  <a:pt x="216793" y="2045076"/>
                </a:lnTo>
              </a:path>
              <a:path extrusionOk="0" h="2058035" w="1866264">
                <a:moveTo>
                  <a:pt x="216793" y="2045076"/>
                </a:moveTo>
                <a:lnTo>
                  <a:pt x="236909" y="2042777"/>
                </a:lnTo>
                <a:lnTo>
                  <a:pt x="283444" y="2036265"/>
                </a:lnTo>
                <a:lnTo>
                  <a:pt x="306917" y="2032376"/>
                </a:lnTo>
              </a:path>
              <a:path extrusionOk="0" h="2058035" w="1866264">
                <a:moveTo>
                  <a:pt x="306917" y="2032376"/>
                </a:moveTo>
                <a:lnTo>
                  <a:pt x="375379" y="2019847"/>
                </a:lnTo>
                <a:lnTo>
                  <a:pt x="420749" y="2009971"/>
                </a:lnTo>
                <a:lnTo>
                  <a:pt x="465701" y="1999001"/>
                </a:lnTo>
                <a:lnTo>
                  <a:pt x="510221" y="1986954"/>
                </a:lnTo>
                <a:lnTo>
                  <a:pt x="554293" y="1973844"/>
                </a:lnTo>
                <a:lnTo>
                  <a:pt x="597903" y="1959686"/>
                </a:lnTo>
                <a:lnTo>
                  <a:pt x="641037" y="1944493"/>
                </a:lnTo>
                <a:lnTo>
                  <a:pt x="683679" y="1928282"/>
                </a:lnTo>
                <a:lnTo>
                  <a:pt x="725816" y="1911066"/>
                </a:lnTo>
                <a:lnTo>
                  <a:pt x="767431" y="1892860"/>
                </a:lnTo>
                <a:lnTo>
                  <a:pt x="808512" y="1873680"/>
                </a:lnTo>
                <a:lnTo>
                  <a:pt x="849043" y="1853538"/>
                </a:lnTo>
                <a:lnTo>
                  <a:pt x="889009" y="1832451"/>
                </a:lnTo>
                <a:lnTo>
                  <a:pt x="928396" y="1810433"/>
                </a:lnTo>
                <a:lnTo>
                  <a:pt x="967189" y="1787499"/>
                </a:lnTo>
                <a:lnTo>
                  <a:pt x="1005374" y="1763663"/>
                </a:lnTo>
                <a:lnTo>
                  <a:pt x="1042935" y="1738939"/>
                </a:lnTo>
                <a:lnTo>
                  <a:pt x="1079859" y="1713343"/>
                </a:lnTo>
                <a:lnTo>
                  <a:pt x="1116130" y="1686889"/>
                </a:lnTo>
                <a:lnTo>
                  <a:pt x="1151734" y="1659592"/>
                </a:lnTo>
                <a:lnTo>
                  <a:pt x="1186656" y="1631467"/>
                </a:lnTo>
                <a:lnTo>
                  <a:pt x="1220881" y="1602528"/>
                </a:lnTo>
                <a:lnTo>
                  <a:pt x="1254395" y="1572789"/>
                </a:lnTo>
                <a:lnTo>
                  <a:pt x="1287184" y="1542267"/>
                </a:lnTo>
                <a:lnTo>
                  <a:pt x="1319231" y="1510974"/>
                </a:lnTo>
                <a:lnTo>
                  <a:pt x="1350524" y="1478926"/>
                </a:lnTo>
                <a:lnTo>
                  <a:pt x="1381047" y="1446138"/>
                </a:lnTo>
                <a:lnTo>
                  <a:pt x="1410785" y="1412623"/>
                </a:lnTo>
                <a:lnTo>
                  <a:pt x="1439725" y="1378398"/>
                </a:lnTo>
                <a:lnTo>
                  <a:pt x="1467850" y="1343476"/>
                </a:lnTo>
                <a:lnTo>
                  <a:pt x="1495147" y="1307872"/>
                </a:lnTo>
                <a:lnTo>
                  <a:pt x="1521601" y="1271601"/>
                </a:lnTo>
                <a:lnTo>
                  <a:pt x="1547197" y="1234678"/>
                </a:lnTo>
                <a:lnTo>
                  <a:pt x="1571920" y="1197116"/>
                </a:lnTo>
                <a:lnTo>
                  <a:pt x="1595756" y="1158932"/>
                </a:lnTo>
                <a:lnTo>
                  <a:pt x="1618691" y="1120139"/>
                </a:lnTo>
                <a:lnTo>
                  <a:pt x="1640709" y="1080752"/>
                </a:lnTo>
                <a:lnTo>
                  <a:pt x="1661796" y="1040785"/>
                </a:lnTo>
                <a:lnTo>
                  <a:pt x="1681937" y="1000255"/>
                </a:lnTo>
                <a:lnTo>
                  <a:pt x="1701118" y="959174"/>
                </a:lnTo>
                <a:lnTo>
                  <a:pt x="1719323" y="917558"/>
                </a:lnTo>
                <a:lnTo>
                  <a:pt x="1736539" y="875422"/>
                </a:lnTo>
                <a:lnTo>
                  <a:pt x="1752751" y="832779"/>
                </a:lnTo>
                <a:lnTo>
                  <a:pt x="1767943" y="789645"/>
                </a:lnTo>
                <a:lnTo>
                  <a:pt x="1782102" y="746035"/>
                </a:lnTo>
                <a:lnTo>
                  <a:pt x="1795212" y="701963"/>
                </a:lnTo>
                <a:lnTo>
                  <a:pt x="1807259" y="657444"/>
                </a:lnTo>
                <a:lnTo>
                  <a:pt x="1818228" y="612492"/>
                </a:lnTo>
                <a:lnTo>
                  <a:pt x="1828105" y="567122"/>
                </a:lnTo>
                <a:lnTo>
                  <a:pt x="1836875" y="521349"/>
                </a:lnTo>
                <a:lnTo>
                  <a:pt x="1844523" y="475187"/>
                </a:lnTo>
                <a:lnTo>
                  <a:pt x="1851035" y="428651"/>
                </a:lnTo>
                <a:lnTo>
                  <a:pt x="1856395" y="381756"/>
                </a:lnTo>
                <a:lnTo>
                  <a:pt x="1860590" y="334516"/>
                </a:lnTo>
                <a:lnTo>
                  <a:pt x="1863605" y="286947"/>
                </a:lnTo>
                <a:lnTo>
                  <a:pt x="1865325" y="241673"/>
                </a:lnTo>
                <a:lnTo>
                  <a:pt x="1865373" y="239061"/>
                </a:lnTo>
                <a:lnTo>
                  <a:pt x="1865953" y="196797"/>
                </a:lnTo>
              </a:path>
              <a:path extrusionOk="0" h="2058035" w="1866264">
                <a:moveTo>
                  <a:pt x="1856429" y="374"/>
                </a:moveTo>
                <a:lnTo>
                  <a:pt x="1856376" y="0"/>
                </a:lnTo>
              </a:path>
            </a:pathLst>
          </a:custGeom>
          <a:noFill/>
          <a:ln cap="flat" cmpd="sng" w="952500">
            <a:solidFill>
              <a:srgbClr val="135C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86" name="Google Shape;186;p20"/>
          <p:cNvSpPr/>
          <p:nvPr/>
        </p:nvSpPr>
        <p:spPr>
          <a:xfrm>
            <a:off x="1470597" y="1721967"/>
            <a:ext cx="226695" cy="255270"/>
          </a:xfrm>
          <a:custGeom>
            <a:rect b="b" l="l" r="r" t="t"/>
            <a:pathLst>
              <a:path extrusionOk="0" h="510539" w="453389">
                <a:moveTo>
                  <a:pt x="280047" y="252183"/>
                </a:moveTo>
                <a:lnTo>
                  <a:pt x="269430" y="244970"/>
                </a:lnTo>
                <a:lnTo>
                  <a:pt x="269430" y="131864"/>
                </a:lnTo>
                <a:lnTo>
                  <a:pt x="251777" y="119875"/>
                </a:lnTo>
                <a:lnTo>
                  <a:pt x="251777" y="232981"/>
                </a:lnTo>
                <a:lnTo>
                  <a:pt x="225298" y="215011"/>
                </a:lnTo>
                <a:lnTo>
                  <a:pt x="225298" y="101892"/>
                </a:lnTo>
                <a:lnTo>
                  <a:pt x="207632" y="89903"/>
                </a:lnTo>
                <a:lnTo>
                  <a:pt x="207632" y="203022"/>
                </a:lnTo>
                <a:lnTo>
                  <a:pt x="181165" y="185039"/>
                </a:lnTo>
                <a:lnTo>
                  <a:pt x="181165" y="71932"/>
                </a:lnTo>
                <a:lnTo>
                  <a:pt x="163499" y="59931"/>
                </a:lnTo>
                <a:lnTo>
                  <a:pt x="163499" y="173037"/>
                </a:lnTo>
                <a:lnTo>
                  <a:pt x="137020" y="155067"/>
                </a:lnTo>
                <a:lnTo>
                  <a:pt x="137020" y="41948"/>
                </a:lnTo>
                <a:lnTo>
                  <a:pt x="119354" y="29959"/>
                </a:lnTo>
                <a:lnTo>
                  <a:pt x="119354" y="143078"/>
                </a:lnTo>
                <a:lnTo>
                  <a:pt x="92887" y="125095"/>
                </a:lnTo>
                <a:lnTo>
                  <a:pt x="92887" y="11988"/>
                </a:lnTo>
                <a:lnTo>
                  <a:pt x="75222" y="0"/>
                </a:lnTo>
                <a:lnTo>
                  <a:pt x="75222" y="113106"/>
                </a:lnTo>
                <a:lnTo>
                  <a:pt x="0" y="62039"/>
                </a:lnTo>
                <a:lnTo>
                  <a:pt x="25" y="442353"/>
                </a:lnTo>
                <a:lnTo>
                  <a:pt x="75222" y="391287"/>
                </a:lnTo>
                <a:lnTo>
                  <a:pt x="75222" y="443318"/>
                </a:lnTo>
                <a:lnTo>
                  <a:pt x="75222" y="510374"/>
                </a:lnTo>
                <a:lnTo>
                  <a:pt x="92887" y="498386"/>
                </a:lnTo>
                <a:lnTo>
                  <a:pt x="92887" y="379285"/>
                </a:lnTo>
                <a:lnTo>
                  <a:pt x="119354" y="361315"/>
                </a:lnTo>
                <a:lnTo>
                  <a:pt x="119354" y="480402"/>
                </a:lnTo>
                <a:lnTo>
                  <a:pt x="137020" y="468414"/>
                </a:lnTo>
                <a:lnTo>
                  <a:pt x="137020" y="349326"/>
                </a:lnTo>
                <a:lnTo>
                  <a:pt x="163499" y="331343"/>
                </a:lnTo>
                <a:lnTo>
                  <a:pt x="163499" y="450430"/>
                </a:lnTo>
                <a:lnTo>
                  <a:pt x="181165" y="438442"/>
                </a:lnTo>
                <a:lnTo>
                  <a:pt x="181165" y="319341"/>
                </a:lnTo>
                <a:lnTo>
                  <a:pt x="207632" y="301358"/>
                </a:lnTo>
                <a:lnTo>
                  <a:pt x="207632" y="420446"/>
                </a:lnTo>
                <a:lnTo>
                  <a:pt x="225298" y="408457"/>
                </a:lnTo>
                <a:lnTo>
                  <a:pt x="225298" y="289369"/>
                </a:lnTo>
                <a:lnTo>
                  <a:pt x="251777" y="271399"/>
                </a:lnTo>
                <a:lnTo>
                  <a:pt x="251777" y="390486"/>
                </a:lnTo>
                <a:lnTo>
                  <a:pt x="269430" y="378498"/>
                </a:lnTo>
                <a:lnTo>
                  <a:pt x="269430" y="259397"/>
                </a:lnTo>
                <a:lnTo>
                  <a:pt x="280047" y="252183"/>
                </a:lnTo>
                <a:close/>
              </a:path>
              <a:path extrusionOk="0" h="510539" w="453389">
                <a:moveTo>
                  <a:pt x="313563" y="161836"/>
                </a:moveTo>
                <a:lnTo>
                  <a:pt x="295910" y="149834"/>
                </a:lnTo>
                <a:lnTo>
                  <a:pt x="295910" y="360502"/>
                </a:lnTo>
                <a:lnTo>
                  <a:pt x="313563" y="348526"/>
                </a:lnTo>
                <a:lnTo>
                  <a:pt x="313563" y="161836"/>
                </a:lnTo>
                <a:close/>
              </a:path>
              <a:path extrusionOk="0" h="510539" w="453389">
                <a:moveTo>
                  <a:pt x="357708" y="191795"/>
                </a:moveTo>
                <a:lnTo>
                  <a:pt x="340042" y="179806"/>
                </a:lnTo>
                <a:lnTo>
                  <a:pt x="340042" y="330542"/>
                </a:lnTo>
                <a:lnTo>
                  <a:pt x="357708" y="318528"/>
                </a:lnTo>
                <a:lnTo>
                  <a:pt x="357708" y="191795"/>
                </a:lnTo>
                <a:close/>
              </a:path>
              <a:path extrusionOk="0" h="510539" w="453389">
                <a:moveTo>
                  <a:pt x="401853" y="221780"/>
                </a:moveTo>
                <a:lnTo>
                  <a:pt x="384187" y="209778"/>
                </a:lnTo>
                <a:lnTo>
                  <a:pt x="384187" y="300558"/>
                </a:lnTo>
                <a:lnTo>
                  <a:pt x="401853" y="288569"/>
                </a:lnTo>
                <a:lnTo>
                  <a:pt x="401853" y="221780"/>
                </a:lnTo>
                <a:close/>
              </a:path>
              <a:path extrusionOk="0" h="510539" w="453389">
                <a:moveTo>
                  <a:pt x="453364" y="255193"/>
                </a:moveTo>
                <a:lnTo>
                  <a:pt x="428332" y="239750"/>
                </a:lnTo>
                <a:lnTo>
                  <a:pt x="428332" y="270573"/>
                </a:lnTo>
                <a:lnTo>
                  <a:pt x="453364" y="255193"/>
                </a:lnTo>
                <a:close/>
              </a:path>
            </a:pathLst>
          </a:custGeom>
          <a:solidFill>
            <a:srgbClr val="135CA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87" name="Google Shape;187;p20"/>
          <p:cNvSpPr txBox="1"/>
          <p:nvPr/>
        </p:nvSpPr>
        <p:spPr>
          <a:xfrm>
            <a:off x="1825229" y="1721972"/>
            <a:ext cx="1387200" cy="21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29210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41C40"/>
                </a:solidFill>
                <a:latin typeface="Lucida Sans"/>
                <a:ea typeface="Lucida Sans"/>
                <a:cs typeface="Lucida Sans"/>
                <a:sym typeface="Lucida Sans"/>
              </a:rPr>
              <a:t>Introduction </a:t>
            </a:r>
            <a:r>
              <a:rPr lang="en">
                <a:solidFill>
                  <a:srgbClr val="041C40"/>
                </a:solidFill>
                <a:latin typeface="Lucida Sans"/>
                <a:ea typeface="Lucida Sans"/>
                <a:cs typeface="Lucida Sans"/>
                <a:sym typeface="Lucida Sans"/>
              </a:rPr>
              <a:t>Intent</a:t>
            </a:r>
            <a:r>
              <a:rPr lang="en" sz="1400">
                <a:solidFill>
                  <a:srgbClr val="041C40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endParaRPr sz="1400">
              <a:solidFill>
                <a:srgbClr val="041C4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12700" marR="29210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41C40"/>
                </a:solidFill>
                <a:latin typeface="Lucida Sans"/>
                <a:ea typeface="Lucida Sans"/>
                <a:cs typeface="Lucida Sans"/>
                <a:sym typeface="Lucida Sans"/>
              </a:rPr>
              <a:t>Objective</a:t>
            </a:r>
            <a:endParaRPr>
              <a:solidFill>
                <a:srgbClr val="041C4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12700" marR="29210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41C40"/>
                </a:solidFill>
                <a:latin typeface="Lucida Sans"/>
                <a:ea typeface="Lucida Sans"/>
                <a:cs typeface="Lucida Sans"/>
                <a:sym typeface="Lucida Sans"/>
              </a:rPr>
              <a:t>S</a:t>
            </a:r>
            <a:r>
              <a:rPr lang="en">
                <a:solidFill>
                  <a:srgbClr val="041C40"/>
                </a:solidFill>
                <a:latin typeface="Lucida Sans"/>
                <a:ea typeface="Lucida Sans"/>
                <a:cs typeface="Lucida Sans"/>
                <a:sym typeface="Lucida Sans"/>
              </a:rPr>
              <a:t>trategy</a:t>
            </a:r>
            <a:r>
              <a:rPr lang="en" sz="1400">
                <a:solidFill>
                  <a:srgbClr val="041C40"/>
                </a:solidFill>
                <a:latin typeface="Lucida Sans"/>
                <a:ea typeface="Lucida Sans"/>
                <a:cs typeface="Lucida Sans"/>
                <a:sym typeface="Lucida Sans"/>
              </a:rPr>
              <a:t> S</a:t>
            </a:r>
            <a:r>
              <a:rPr lang="en">
                <a:solidFill>
                  <a:srgbClr val="041C40"/>
                </a:solidFill>
                <a:latin typeface="Lucida Sans"/>
                <a:ea typeface="Lucida Sans"/>
                <a:cs typeface="Lucida Sans"/>
                <a:sym typeface="Lucida Sans"/>
              </a:rPr>
              <a:t>kills</a:t>
            </a:r>
            <a:r>
              <a:rPr lang="en" sz="1400">
                <a:solidFill>
                  <a:srgbClr val="041C40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endParaRPr sz="1400"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12700" marR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41C40"/>
                </a:solidFill>
                <a:latin typeface="Lucida Sans"/>
                <a:ea typeface="Lucida Sans"/>
                <a:cs typeface="Lucida Sans"/>
                <a:sym typeface="Lucida Sans"/>
              </a:rPr>
              <a:t>Timeline </a:t>
            </a:r>
            <a:endParaRPr sz="1400"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41C40"/>
                </a:solidFill>
                <a:latin typeface="Lucida Sans"/>
                <a:ea typeface="Lucida Sans"/>
                <a:cs typeface="Lucida Sans"/>
                <a:sym typeface="Lucida Sans"/>
              </a:rPr>
              <a:t>Final Statement</a:t>
            </a:r>
            <a:endParaRPr sz="14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88" name="Google Shape;188;p20"/>
          <p:cNvSpPr txBox="1"/>
          <p:nvPr/>
        </p:nvSpPr>
        <p:spPr>
          <a:xfrm>
            <a:off x="4330727" y="1660325"/>
            <a:ext cx="315900" cy="25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9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41C40"/>
                </a:solidFill>
                <a:latin typeface="Lucida Sans"/>
                <a:ea typeface="Lucida Sans"/>
                <a:cs typeface="Lucida Sans"/>
                <a:sym typeface="Lucida Sans"/>
              </a:rPr>
              <a:t>0</a:t>
            </a:r>
            <a:r>
              <a:rPr lang="en">
                <a:solidFill>
                  <a:srgbClr val="041C40"/>
                </a:solidFill>
                <a:latin typeface="Lucida Sans"/>
                <a:ea typeface="Lucida Sans"/>
                <a:cs typeface="Lucida Sans"/>
                <a:sym typeface="Lucida Sans"/>
              </a:rPr>
              <a:t>3</a:t>
            </a:r>
            <a:endParaRPr sz="1400"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41C40"/>
                </a:solidFill>
                <a:latin typeface="Lucida Sans"/>
                <a:ea typeface="Lucida Sans"/>
                <a:cs typeface="Lucida Sans"/>
                <a:sym typeface="Lucida Sans"/>
              </a:rPr>
              <a:t>0</a:t>
            </a:r>
            <a:r>
              <a:rPr lang="en">
                <a:solidFill>
                  <a:srgbClr val="041C40"/>
                </a:solidFill>
                <a:latin typeface="Lucida Sans"/>
                <a:ea typeface="Lucida Sans"/>
                <a:cs typeface="Lucida Sans"/>
                <a:sym typeface="Lucida Sans"/>
              </a:rPr>
              <a:t>4</a:t>
            </a:r>
            <a:endParaRPr sz="1400"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41C40"/>
                </a:solidFill>
                <a:latin typeface="Lucida Sans"/>
                <a:ea typeface="Lucida Sans"/>
                <a:cs typeface="Lucida Sans"/>
                <a:sym typeface="Lucida Sans"/>
              </a:rPr>
              <a:t>0</a:t>
            </a:r>
            <a:r>
              <a:rPr lang="en">
                <a:solidFill>
                  <a:srgbClr val="041C40"/>
                </a:solidFill>
                <a:latin typeface="Lucida Sans"/>
                <a:ea typeface="Lucida Sans"/>
                <a:cs typeface="Lucida Sans"/>
                <a:sym typeface="Lucida Sans"/>
              </a:rPr>
              <a:t>5</a:t>
            </a:r>
            <a:endParaRPr sz="1400"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41C40"/>
                </a:solidFill>
                <a:latin typeface="Lucida Sans"/>
                <a:ea typeface="Lucida Sans"/>
                <a:cs typeface="Lucida Sans"/>
                <a:sym typeface="Lucida Sans"/>
              </a:rPr>
              <a:t>0</a:t>
            </a:r>
            <a:r>
              <a:rPr lang="en">
                <a:solidFill>
                  <a:srgbClr val="041C40"/>
                </a:solidFill>
                <a:latin typeface="Lucida Sans"/>
                <a:ea typeface="Lucida Sans"/>
                <a:cs typeface="Lucida Sans"/>
                <a:sym typeface="Lucida Sans"/>
              </a:rPr>
              <a:t>6</a:t>
            </a:r>
            <a:endParaRPr sz="1400"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41C40"/>
                </a:solidFill>
                <a:latin typeface="Lucida Sans"/>
                <a:ea typeface="Lucida Sans"/>
                <a:cs typeface="Lucida Sans"/>
                <a:sym typeface="Lucida Sans"/>
              </a:rPr>
              <a:t>0</a:t>
            </a:r>
            <a:r>
              <a:rPr lang="en">
                <a:solidFill>
                  <a:srgbClr val="041C40"/>
                </a:solidFill>
                <a:latin typeface="Lucida Sans"/>
                <a:ea typeface="Lucida Sans"/>
                <a:cs typeface="Lucida Sans"/>
                <a:sym typeface="Lucida Sans"/>
              </a:rPr>
              <a:t>7</a:t>
            </a:r>
            <a:endParaRPr sz="1400"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41C40"/>
                </a:solidFill>
                <a:latin typeface="Lucida Sans"/>
                <a:ea typeface="Lucida Sans"/>
                <a:cs typeface="Lucida Sans"/>
                <a:sym typeface="Lucida Sans"/>
              </a:rPr>
              <a:t>0</a:t>
            </a:r>
            <a:r>
              <a:rPr lang="en">
                <a:solidFill>
                  <a:srgbClr val="041C40"/>
                </a:solidFill>
                <a:latin typeface="Lucida Sans"/>
                <a:ea typeface="Lucida Sans"/>
                <a:cs typeface="Lucida Sans"/>
                <a:sym typeface="Lucida Sans"/>
              </a:rPr>
              <a:t>8</a:t>
            </a:r>
            <a:endParaRPr sz="1400"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41C40"/>
                </a:solidFill>
                <a:latin typeface="Lucida Sans"/>
                <a:ea typeface="Lucida Sans"/>
                <a:cs typeface="Lucida Sans"/>
                <a:sym typeface="Lucida Sans"/>
              </a:rPr>
              <a:t>0</a:t>
            </a:r>
            <a:r>
              <a:rPr lang="en">
                <a:solidFill>
                  <a:srgbClr val="041C40"/>
                </a:solidFill>
                <a:latin typeface="Lucida Sans"/>
                <a:ea typeface="Lucida Sans"/>
                <a:cs typeface="Lucida Sans"/>
                <a:sym typeface="Lucida Sans"/>
              </a:rPr>
              <a:t>9</a:t>
            </a:r>
            <a:endParaRPr sz="1400"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89" name="Google Shape;189;p20"/>
          <p:cNvSpPr/>
          <p:nvPr/>
        </p:nvSpPr>
        <p:spPr>
          <a:xfrm>
            <a:off x="1470597" y="2034717"/>
            <a:ext cx="226695" cy="255270"/>
          </a:xfrm>
          <a:custGeom>
            <a:rect b="b" l="l" r="r" t="t"/>
            <a:pathLst>
              <a:path extrusionOk="0" h="510539" w="453389">
                <a:moveTo>
                  <a:pt x="280047" y="252183"/>
                </a:moveTo>
                <a:lnTo>
                  <a:pt x="269430" y="244970"/>
                </a:lnTo>
                <a:lnTo>
                  <a:pt x="269430" y="131864"/>
                </a:lnTo>
                <a:lnTo>
                  <a:pt x="251777" y="119875"/>
                </a:lnTo>
                <a:lnTo>
                  <a:pt x="251777" y="232994"/>
                </a:lnTo>
                <a:lnTo>
                  <a:pt x="225298" y="215011"/>
                </a:lnTo>
                <a:lnTo>
                  <a:pt x="225298" y="101904"/>
                </a:lnTo>
                <a:lnTo>
                  <a:pt x="207632" y="89916"/>
                </a:lnTo>
                <a:lnTo>
                  <a:pt x="207632" y="203022"/>
                </a:lnTo>
                <a:lnTo>
                  <a:pt x="181165" y="185051"/>
                </a:lnTo>
                <a:lnTo>
                  <a:pt x="181165" y="71932"/>
                </a:lnTo>
                <a:lnTo>
                  <a:pt x="163499" y="59931"/>
                </a:lnTo>
                <a:lnTo>
                  <a:pt x="163499" y="173050"/>
                </a:lnTo>
                <a:lnTo>
                  <a:pt x="137020" y="155067"/>
                </a:lnTo>
                <a:lnTo>
                  <a:pt x="137020" y="41960"/>
                </a:lnTo>
                <a:lnTo>
                  <a:pt x="119354" y="29972"/>
                </a:lnTo>
                <a:lnTo>
                  <a:pt x="119354" y="143078"/>
                </a:lnTo>
                <a:lnTo>
                  <a:pt x="92887" y="125107"/>
                </a:lnTo>
                <a:lnTo>
                  <a:pt x="92887" y="11988"/>
                </a:lnTo>
                <a:lnTo>
                  <a:pt x="75222" y="0"/>
                </a:lnTo>
                <a:lnTo>
                  <a:pt x="75222" y="113118"/>
                </a:lnTo>
                <a:lnTo>
                  <a:pt x="0" y="62039"/>
                </a:lnTo>
                <a:lnTo>
                  <a:pt x="25" y="442353"/>
                </a:lnTo>
                <a:lnTo>
                  <a:pt x="75222" y="391299"/>
                </a:lnTo>
                <a:lnTo>
                  <a:pt x="75222" y="443318"/>
                </a:lnTo>
                <a:lnTo>
                  <a:pt x="75222" y="510387"/>
                </a:lnTo>
                <a:lnTo>
                  <a:pt x="92887" y="498398"/>
                </a:lnTo>
                <a:lnTo>
                  <a:pt x="92887" y="379298"/>
                </a:lnTo>
                <a:lnTo>
                  <a:pt x="119354" y="361315"/>
                </a:lnTo>
                <a:lnTo>
                  <a:pt x="119354" y="480402"/>
                </a:lnTo>
                <a:lnTo>
                  <a:pt x="137020" y="468426"/>
                </a:lnTo>
                <a:lnTo>
                  <a:pt x="137020" y="349326"/>
                </a:lnTo>
                <a:lnTo>
                  <a:pt x="163499" y="331343"/>
                </a:lnTo>
                <a:lnTo>
                  <a:pt x="163499" y="450430"/>
                </a:lnTo>
                <a:lnTo>
                  <a:pt x="181165" y="438442"/>
                </a:lnTo>
                <a:lnTo>
                  <a:pt x="181165" y="319341"/>
                </a:lnTo>
                <a:lnTo>
                  <a:pt x="207632" y="301371"/>
                </a:lnTo>
                <a:lnTo>
                  <a:pt x="207632" y="420458"/>
                </a:lnTo>
                <a:lnTo>
                  <a:pt x="225298" y="408470"/>
                </a:lnTo>
                <a:lnTo>
                  <a:pt x="225298" y="289382"/>
                </a:lnTo>
                <a:lnTo>
                  <a:pt x="251777" y="271399"/>
                </a:lnTo>
                <a:lnTo>
                  <a:pt x="251777" y="390486"/>
                </a:lnTo>
                <a:lnTo>
                  <a:pt x="269430" y="378498"/>
                </a:lnTo>
                <a:lnTo>
                  <a:pt x="269430" y="259397"/>
                </a:lnTo>
                <a:lnTo>
                  <a:pt x="280047" y="252183"/>
                </a:lnTo>
                <a:close/>
              </a:path>
              <a:path extrusionOk="0" h="510539" w="453389">
                <a:moveTo>
                  <a:pt x="313563" y="161836"/>
                </a:moveTo>
                <a:lnTo>
                  <a:pt x="295910" y="149847"/>
                </a:lnTo>
                <a:lnTo>
                  <a:pt x="295910" y="360514"/>
                </a:lnTo>
                <a:lnTo>
                  <a:pt x="313563" y="348526"/>
                </a:lnTo>
                <a:lnTo>
                  <a:pt x="313563" y="161836"/>
                </a:lnTo>
                <a:close/>
              </a:path>
              <a:path extrusionOk="0" h="510539" w="453389">
                <a:moveTo>
                  <a:pt x="357708" y="191808"/>
                </a:moveTo>
                <a:lnTo>
                  <a:pt x="340042" y="179819"/>
                </a:lnTo>
                <a:lnTo>
                  <a:pt x="340042" y="330555"/>
                </a:lnTo>
                <a:lnTo>
                  <a:pt x="357708" y="318541"/>
                </a:lnTo>
                <a:lnTo>
                  <a:pt x="357708" y="191808"/>
                </a:lnTo>
                <a:close/>
              </a:path>
              <a:path extrusionOk="0" h="510539" w="453389">
                <a:moveTo>
                  <a:pt x="401853" y="221780"/>
                </a:moveTo>
                <a:lnTo>
                  <a:pt x="384187" y="209778"/>
                </a:lnTo>
                <a:lnTo>
                  <a:pt x="384187" y="300558"/>
                </a:lnTo>
                <a:lnTo>
                  <a:pt x="401853" y="288569"/>
                </a:lnTo>
                <a:lnTo>
                  <a:pt x="401853" y="221780"/>
                </a:lnTo>
                <a:close/>
              </a:path>
              <a:path extrusionOk="0" h="510539" w="453389">
                <a:moveTo>
                  <a:pt x="453364" y="255193"/>
                </a:moveTo>
                <a:lnTo>
                  <a:pt x="428332" y="239763"/>
                </a:lnTo>
                <a:lnTo>
                  <a:pt x="428332" y="270586"/>
                </a:lnTo>
                <a:lnTo>
                  <a:pt x="453364" y="255193"/>
                </a:lnTo>
                <a:close/>
              </a:path>
            </a:pathLst>
          </a:custGeom>
          <a:solidFill>
            <a:srgbClr val="135CA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90" name="Google Shape;190;p20"/>
          <p:cNvSpPr/>
          <p:nvPr/>
        </p:nvSpPr>
        <p:spPr>
          <a:xfrm>
            <a:off x="1470597" y="2347341"/>
            <a:ext cx="226695" cy="255270"/>
          </a:xfrm>
          <a:custGeom>
            <a:rect b="b" l="l" r="r" t="t"/>
            <a:pathLst>
              <a:path extrusionOk="0" h="510539" w="453389">
                <a:moveTo>
                  <a:pt x="280047" y="252183"/>
                </a:moveTo>
                <a:lnTo>
                  <a:pt x="269430" y="244970"/>
                </a:lnTo>
                <a:lnTo>
                  <a:pt x="269430" y="131851"/>
                </a:lnTo>
                <a:lnTo>
                  <a:pt x="251777" y="119862"/>
                </a:lnTo>
                <a:lnTo>
                  <a:pt x="251777" y="232981"/>
                </a:lnTo>
                <a:lnTo>
                  <a:pt x="225298" y="214998"/>
                </a:lnTo>
                <a:lnTo>
                  <a:pt x="225298" y="101892"/>
                </a:lnTo>
                <a:lnTo>
                  <a:pt x="207632" y="89903"/>
                </a:lnTo>
                <a:lnTo>
                  <a:pt x="207632" y="203009"/>
                </a:lnTo>
                <a:lnTo>
                  <a:pt x="181165" y="185039"/>
                </a:lnTo>
                <a:lnTo>
                  <a:pt x="181165" y="71920"/>
                </a:lnTo>
                <a:lnTo>
                  <a:pt x="163499" y="59931"/>
                </a:lnTo>
                <a:lnTo>
                  <a:pt x="163499" y="173037"/>
                </a:lnTo>
                <a:lnTo>
                  <a:pt x="137020" y="155067"/>
                </a:lnTo>
                <a:lnTo>
                  <a:pt x="137020" y="41948"/>
                </a:lnTo>
                <a:lnTo>
                  <a:pt x="119354" y="29959"/>
                </a:lnTo>
                <a:lnTo>
                  <a:pt x="119354" y="143078"/>
                </a:lnTo>
                <a:lnTo>
                  <a:pt x="92887" y="125095"/>
                </a:lnTo>
                <a:lnTo>
                  <a:pt x="92887" y="11988"/>
                </a:lnTo>
                <a:lnTo>
                  <a:pt x="75222" y="0"/>
                </a:lnTo>
                <a:lnTo>
                  <a:pt x="75222" y="113106"/>
                </a:lnTo>
                <a:lnTo>
                  <a:pt x="0" y="62039"/>
                </a:lnTo>
                <a:lnTo>
                  <a:pt x="25" y="442353"/>
                </a:lnTo>
                <a:lnTo>
                  <a:pt x="75222" y="391287"/>
                </a:lnTo>
                <a:lnTo>
                  <a:pt x="75222" y="443306"/>
                </a:lnTo>
                <a:lnTo>
                  <a:pt x="75222" y="510374"/>
                </a:lnTo>
                <a:lnTo>
                  <a:pt x="92887" y="498386"/>
                </a:lnTo>
                <a:lnTo>
                  <a:pt x="92887" y="379285"/>
                </a:lnTo>
                <a:lnTo>
                  <a:pt x="119354" y="361315"/>
                </a:lnTo>
                <a:lnTo>
                  <a:pt x="119354" y="480402"/>
                </a:lnTo>
                <a:lnTo>
                  <a:pt x="137020" y="468414"/>
                </a:lnTo>
                <a:lnTo>
                  <a:pt x="137020" y="349326"/>
                </a:lnTo>
                <a:lnTo>
                  <a:pt x="163499" y="331330"/>
                </a:lnTo>
                <a:lnTo>
                  <a:pt x="163499" y="450418"/>
                </a:lnTo>
                <a:lnTo>
                  <a:pt x="181165" y="438429"/>
                </a:lnTo>
                <a:lnTo>
                  <a:pt x="181165" y="319328"/>
                </a:lnTo>
                <a:lnTo>
                  <a:pt x="207632" y="301358"/>
                </a:lnTo>
                <a:lnTo>
                  <a:pt x="207632" y="420446"/>
                </a:lnTo>
                <a:lnTo>
                  <a:pt x="225298" y="408457"/>
                </a:lnTo>
                <a:lnTo>
                  <a:pt x="225298" y="289369"/>
                </a:lnTo>
                <a:lnTo>
                  <a:pt x="251777" y="271399"/>
                </a:lnTo>
                <a:lnTo>
                  <a:pt x="251777" y="390486"/>
                </a:lnTo>
                <a:lnTo>
                  <a:pt x="269430" y="378498"/>
                </a:lnTo>
                <a:lnTo>
                  <a:pt x="269430" y="259397"/>
                </a:lnTo>
                <a:lnTo>
                  <a:pt x="280047" y="252183"/>
                </a:lnTo>
                <a:close/>
              </a:path>
              <a:path extrusionOk="0" h="510539" w="453389">
                <a:moveTo>
                  <a:pt x="313563" y="161836"/>
                </a:moveTo>
                <a:lnTo>
                  <a:pt x="295910" y="149834"/>
                </a:lnTo>
                <a:lnTo>
                  <a:pt x="295910" y="360502"/>
                </a:lnTo>
                <a:lnTo>
                  <a:pt x="313563" y="348513"/>
                </a:lnTo>
                <a:lnTo>
                  <a:pt x="313563" y="161836"/>
                </a:lnTo>
                <a:close/>
              </a:path>
              <a:path extrusionOk="0" h="510539" w="453389">
                <a:moveTo>
                  <a:pt x="357708" y="191795"/>
                </a:moveTo>
                <a:lnTo>
                  <a:pt x="340042" y="179806"/>
                </a:lnTo>
                <a:lnTo>
                  <a:pt x="340042" y="330542"/>
                </a:lnTo>
                <a:lnTo>
                  <a:pt x="357708" y="318528"/>
                </a:lnTo>
                <a:lnTo>
                  <a:pt x="357708" y="191795"/>
                </a:lnTo>
                <a:close/>
              </a:path>
              <a:path extrusionOk="0" h="510539" w="453389">
                <a:moveTo>
                  <a:pt x="401853" y="221767"/>
                </a:moveTo>
                <a:lnTo>
                  <a:pt x="384187" y="209778"/>
                </a:lnTo>
                <a:lnTo>
                  <a:pt x="384187" y="300558"/>
                </a:lnTo>
                <a:lnTo>
                  <a:pt x="401853" y="288569"/>
                </a:lnTo>
                <a:lnTo>
                  <a:pt x="401853" y="221767"/>
                </a:lnTo>
                <a:close/>
              </a:path>
              <a:path extrusionOk="0" h="510539" w="453389">
                <a:moveTo>
                  <a:pt x="453364" y="255181"/>
                </a:moveTo>
                <a:lnTo>
                  <a:pt x="428332" y="239750"/>
                </a:lnTo>
                <a:lnTo>
                  <a:pt x="428332" y="270573"/>
                </a:lnTo>
                <a:lnTo>
                  <a:pt x="453364" y="255181"/>
                </a:lnTo>
                <a:close/>
              </a:path>
            </a:pathLst>
          </a:custGeom>
          <a:solidFill>
            <a:srgbClr val="135CA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91" name="Google Shape;191;p20"/>
          <p:cNvSpPr/>
          <p:nvPr/>
        </p:nvSpPr>
        <p:spPr>
          <a:xfrm>
            <a:off x="1470597" y="2660091"/>
            <a:ext cx="226695" cy="255270"/>
          </a:xfrm>
          <a:custGeom>
            <a:rect b="b" l="l" r="r" t="t"/>
            <a:pathLst>
              <a:path extrusionOk="0" h="510539" w="453389">
                <a:moveTo>
                  <a:pt x="280047" y="252183"/>
                </a:moveTo>
                <a:lnTo>
                  <a:pt x="269430" y="244970"/>
                </a:lnTo>
                <a:lnTo>
                  <a:pt x="269430" y="131864"/>
                </a:lnTo>
                <a:lnTo>
                  <a:pt x="251777" y="119875"/>
                </a:lnTo>
                <a:lnTo>
                  <a:pt x="251777" y="232981"/>
                </a:lnTo>
                <a:lnTo>
                  <a:pt x="225298" y="215011"/>
                </a:lnTo>
                <a:lnTo>
                  <a:pt x="225298" y="101892"/>
                </a:lnTo>
                <a:lnTo>
                  <a:pt x="207632" y="89903"/>
                </a:lnTo>
                <a:lnTo>
                  <a:pt x="207632" y="203022"/>
                </a:lnTo>
                <a:lnTo>
                  <a:pt x="181165" y="185039"/>
                </a:lnTo>
                <a:lnTo>
                  <a:pt x="181165" y="71932"/>
                </a:lnTo>
                <a:lnTo>
                  <a:pt x="163499" y="59931"/>
                </a:lnTo>
                <a:lnTo>
                  <a:pt x="163499" y="173037"/>
                </a:lnTo>
                <a:lnTo>
                  <a:pt x="137020" y="155067"/>
                </a:lnTo>
                <a:lnTo>
                  <a:pt x="137020" y="41960"/>
                </a:lnTo>
                <a:lnTo>
                  <a:pt x="119354" y="29972"/>
                </a:lnTo>
                <a:lnTo>
                  <a:pt x="119354" y="143078"/>
                </a:lnTo>
                <a:lnTo>
                  <a:pt x="92887" y="125107"/>
                </a:lnTo>
                <a:lnTo>
                  <a:pt x="92887" y="11988"/>
                </a:lnTo>
                <a:lnTo>
                  <a:pt x="75222" y="0"/>
                </a:lnTo>
                <a:lnTo>
                  <a:pt x="75222" y="113118"/>
                </a:lnTo>
                <a:lnTo>
                  <a:pt x="0" y="62039"/>
                </a:lnTo>
                <a:lnTo>
                  <a:pt x="25" y="442353"/>
                </a:lnTo>
                <a:lnTo>
                  <a:pt x="75222" y="391287"/>
                </a:lnTo>
                <a:lnTo>
                  <a:pt x="75222" y="443318"/>
                </a:lnTo>
                <a:lnTo>
                  <a:pt x="75222" y="510387"/>
                </a:lnTo>
                <a:lnTo>
                  <a:pt x="92887" y="498398"/>
                </a:lnTo>
                <a:lnTo>
                  <a:pt x="92887" y="379298"/>
                </a:lnTo>
                <a:lnTo>
                  <a:pt x="119354" y="361315"/>
                </a:lnTo>
                <a:lnTo>
                  <a:pt x="119354" y="480402"/>
                </a:lnTo>
                <a:lnTo>
                  <a:pt x="137020" y="468414"/>
                </a:lnTo>
                <a:lnTo>
                  <a:pt x="137020" y="349326"/>
                </a:lnTo>
                <a:lnTo>
                  <a:pt x="163499" y="331343"/>
                </a:lnTo>
                <a:lnTo>
                  <a:pt x="163499" y="450430"/>
                </a:lnTo>
                <a:lnTo>
                  <a:pt x="181165" y="438442"/>
                </a:lnTo>
                <a:lnTo>
                  <a:pt x="181165" y="319341"/>
                </a:lnTo>
                <a:lnTo>
                  <a:pt x="207632" y="301358"/>
                </a:lnTo>
                <a:lnTo>
                  <a:pt x="207632" y="420458"/>
                </a:lnTo>
                <a:lnTo>
                  <a:pt x="225298" y="408470"/>
                </a:lnTo>
                <a:lnTo>
                  <a:pt x="225298" y="289382"/>
                </a:lnTo>
                <a:lnTo>
                  <a:pt x="251777" y="271399"/>
                </a:lnTo>
                <a:lnTo>
                  <a:pt x="251777" y="390486"/>
                </a:lnTo>
                <a:lnTo>
                  <a:pt x="269430" y="378498"/>
                </a:lnTo>
                <a:lnTo>
                  <a:pt x="269430" y="259397"/>
                </a:lnTo>
                <a:lnTo>
                  <a:pt x="280047" y="252183"/>
                </a:lnTo>
                <a:close/>
              </a:path>
              <a:path extrusionOk="0" h="510539" w="453389">
                <a:moveTo>
                  <a:pt x="313563" y="161836"/>
                </a:moveTo>
                <a:lnTo>
                  <a:pt x="295910" y="149834"/>
                </a:lnTo>
                <a:lnTo>
                  <a:pt x="295910" y="360514"/>
                </a:lnTo>
                <a:lnTo>
                  <a:pt x="313563" y="348526"/>
                </a:lnTo>
                <a:lnTo>
                  <a:pt x="313563" y="161836"/>
                </a:lnTo>
                <a:close/>
              </a:path>
              <a:path extrusionOk="0" h="510539" w="453389">
                <a:moveTo>
                  <a:pt x="357708" y="191808"/>
                </a:moveTo>
                <a:lnTo>
                  <a:pt x="340042" y="179819"/>
                </a:lnTo>
                <a:lnTo>
                  <a:pt x="340042" y="330542"/>
                </a:lnTo>
                <a:lnTo>
                  <a:pt x="357708" y="318541"/>
                </a:lnTo>
                <a:lnTo>
                  <a:pt x="357708" y="191808"/>
                </a:lnTo>
                <a:close/>
              </a:path>
              <a:path extrusionOk="0" h="510539" w="453389">
                <a:moveTo>
                  <a:pt x="401853" y="221780"/>
                </a:moveTo>
                <a:lnTo>
                  <a:pt x="384187" y="209778"/>
                </a:lnTo>
                <a:lnTo>
                  <a:pt x="384187" y="300558"/>
                </a:lnTo>
                <a:lnTo>
                  <a:pt x="401853" y="288569"/>
                </a:lnTo>
                <a:lnTo>
                  <a:pt x="401853" y="221780"/>
                </a:lnTo>
                <a:close/>
              </a:path>
              <a:path extrusionOk="0" h="510539" w="453389">
                <a:moveTo>
                  <a:pt x="453364" y="255193"/>
                </a:moveTo>
                <a:lnTo>
                  <a:pt x="428332" y="239750"/>
                </a:lnTo>
                <a:lnTo>
                  <a:pt x="428332" y="270586"/>
                </a:lnTo>
                <a:lnTo>
                  <a:pt x="453364" y="255193"/>
                </a:lnTo>
                <a:close/>
              </a:path>
            </a:pathLst>
          </a:custGeom>
          <a:solidFill>
            <a:srgbClr val="135CA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92" name="Google Shape;192;p20"/>
          <p:cNvSpPr/>
          <p:nvPr/>
        </p:nvSpPr>
        <p:spPr>
          <a:xfrm>
            <a:off x="1470597" y="2972707"/>
            <a:ext cx="226695" cy="255270"/>
          </a:xfrm>
          <a:custGeom>
            <a:rect b="b" l="l" r="r" t="t"/>
            <a:pathLst>
              <a:path extrusionOk="0" h="510539" w="453389">
                <a:moveTo>
                  <a:pt x="280047" y="252183"/>
                </a:moveTo>
                <a:lnTo>
                  <a:pt x="269430" y="244983"/>
                </a:lnTo>
                <a:lnTo>
                  <a:pt x="269430" y="131864"/>
                </a:lnTo>
                <a:lnTo>
                  <a:pt x="251777" y="119875"/>
                </a:lnTo>
                <a:lnTo>
                  <a:pt x="251777" y="232994"/>
                </a:lnTo>
                <a:lnTo>
                  <a:pt x="225298" y="215011"/>
                </a:lnTo>
                <a:lnTo>
                  <a:pt x="225298" y="101904"/>
                </a:lnTo>
                <a:lnTo>
                  <a:pt x="207632" y="89916"/>
                </a:lnTo>
                <a:lnTo>
                  <a:pt x="207632" y="203022"/>
                </a:lnTo>
                <a:lnTo>
                  <a:pt x="181165" y="185051"/>
                </a:lnTo>
                <a:lnTo>
                  <a:pt x="181165" y="71932"/>
                </a:lnTo>
                <a:lnTo>
                  <a:pt x="163499" y="59931"/>
                </a:lnTo>
                <a:lnTo>
                  <a:pt x="163499" y="173050"/>
                </a:lnTo>
                <a:lnTo>
                  <a:pt x="137020" y="155067"/>
                </a:lnTo>
                <a:lnTo>
                  <a:pt x="137020" y="41960"/>
                </a:lnTo>
                <a:lnTo>
                  <a:pt x="119354" y="29972"/>
                </a:lnTo>
                <a:lnTo>
                  <a:pt x="119354" y="143078"/>
                </a:lnTo>
                <a:lnTo>
                  <a:pt x="92887" y="125107"/>
                </a:lnTo>
                <a:lnTo>
                  <a:pt x="92887" y="11988"/>
                </a:lnTo>
                <a:lnTo>
                  <a:pt x="75222" y="0"/>
                </a:lnTo>
                <a:lnTo>
                  <a:pt x="75222" y="113118"/>
                </a:lnTo>
                <a:lnTo>
                  <a:pt x="0" y="62039"/>
                </a:lnTo>
                <a:lnTo>
                  <a:pt x="25" y="442353"/>
                </a:lnTo>
                <a:lnTo>
                  <a:pt x="75222" y="391299"/>
                </a:lnTo>
                <a:lnTo>
                  <a:pt x="75222" y="443318"/>
                </a:lnTo>
                <a:lnTo>
                  <a:pt x="75222" y="510387"/>
                </a:lnTo>
                <a:lnTo>
                  <a:pt x="92887" y="498398"/>
                </a:lnTo>
                <a:lnTo>
                  <a:pt x="92887" y="379298"/>
                </a:lnTo>
                <a:lnTo>
                  <a:pt x="119354" y="361315"/>
                </a:lnTo>
                <a:lnTo>
                  <a:pt x="119354" y="480402"/>
                </a:lnTo>
                <a:lnTo>
                  <a:pt x="137020" y="468426"/>
                </a:lnTo>
                <a:lnTo>
                  <a:pt x="137020" y="349326"/>
                </a:lnTo>
                <a:lnTo>
                  <a:pt x="163499" y="331343"/>
                </a:lnTo>
                <a:lnTo>
                  <a:pt x="163499" y="450430"/>
                </a:lnTo>
                <a:lnTo>
                  <a:pt x="181165" y="438442"/>
                </a:lnTo>
                <a:lnTo>
                  <a:pt x="181165" y="319341"/>
                </a:lnTo>
                <a:lnTo>
                  <a:pt x="207632" y="301371"/>
                </a:lnTo>
                <a:lnTo>
                  <a:pt x="207632" y="420458"/>
                </a:lnTo>
                <a:lnTo>
                  <a:pt x="225298" y="408470"/>
                </a:lnTo>
                <a:lnTo>
                  <a:pt x="225298" y="289382"/>
                </a:lnTo>
                <a:lnTo>
                  <a:pt x="251777" y="271399"/>
                </a:lnTo>
                <a:lnTo>
                  <a:pt x="251777" y="390486"/>
                </a:lnTo>
                <a:lnTo>
                  <a:pt x="269430" y="378498"/>
                </a:lnTo>
                <a:lnTo>
                  <a:pt x="269430" y="259397"/>
                </a:lnTo>
                <a:lnTo>
                  <a:pt x="280047" y="252183"/>
                </a:lnTo>
                <a:close/>
              </a:path>
              <a:path extrusionOk="0" h="510539" w="453389">
                <a:moveTo>
                  <a:pt x="313563" y="161836"/>
                </a:moveTo>
                <a:lnTo>
                  <a:pt x="295910" y="149847"/>
                </a:lnTo>
                <a:lnTo>
                  <a:pt x="295910" y="360514"/>
                </a:lnTo>
                <a:lnTo>
                  <a:pt x="313563" y="348526"/>
                </a:lnTo>
                <a:lnTo>
                  <a:pt x="313563" y="161836"/>
                </a:lnTo>
                <a:close/>
              </a:path>
              <a:path extrusionOk="0" h="510539" w="453389">
                <a:moveTo>
                  <a:pt x="357708" y="191808"/>
                </a:moveTo>
                <a:lnTo>
                  <a:pt x="340042" y="179819"/>
                </a:lnTo>
                <a:lnTo>
                  <a:pt x="340042" y="330555"/>
                </a:lnTo>
                <a:lnTo>
                  <a:pt x="357708" y="318541"/>
                </a:lnTo>
                <a:lnTo>
                  <a:pt x="357708" y="191808"/>
                </a:lnTo>
                <a:close/>
              </a:path>
              <a:path extrusionOk="0" h="510539" w="453389">
                <a:moveTo>
                  <a:pt x="401853" y="221780"/>
                </a:moveTo>
                <a:lnTo>
                  <a:pt x="384187" y="209778"/>
                </a:lnTo>
                <a:lnTo>
                  <a:pt x="384187" y="300558"/>
                </a:lnTo>
                <a:lnTo>
                  <a:pt x="401853" y="288569"/>
                </a:lnTo>
                <a:lnTo>
                  <a:pt x="401853" y="221780"/>
                </a:lnTo>
                <a:close/>
              </a:path>
              <a:path extrusionOk="0" h="510539" w="453389">
                <a:moveTo>
                  <a:pt x="453364" y="255193"/>
                </a:moveTo>
                <a:lnTo>
                  <a:pt x="428332" y="239763"/>
                </a:lnTo>
                <a:lnTo>
                  <a:pt x="428332" y="270586"/>
                </a:lnTo>
                <a:lnTo>
                  <a:pt x="453364" y="255193"/>
                </a:lnTo>
                <a:close/>
              </a:path>
            </a:pathLst>
          </a:custGeom>
          <a:solidFill>
            <a:srgbClr val="135CA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93" name="Google Shape;193;p20"/>
          <p:cNvSpPr/>
          <p:nvPr/>
        </p:nvSpPr>
        <p:spPr>
          <a:xfrm>
            <a:off x="1470597" y="3285464"/>
            <a:ext cx="226695" cy="255270"/>
          </a:xfrm>
          <a:custGeom>
            <a:rect b="b" l="l" r="r" t="t"/>
            <a:pathLst>
              <a:path extrusionOk="0" h="510540" w="453389">
                <a:moveTo>
                  <a:pt x="280047" y="252183"/>
                </a:moveTo>
                <a:lnTo>
                  <a:pt x="269430" y="244970"/>
                </a:lnTo>
                <a:lnTo>
                  <a:pt x="269430" y="131864"/>
                </a:lnTo>
                <a:lnTo>
                  <a:pt x="251777" y="119875"/>
                </a:lnTo>
                <a:lnTo>
                  <a:pt x="251777" y="232981"/>
                </a:lnTo>
                <a:lnTo>
                  <a:pt x="225298" y="215011"/>
                </a:lnTo>
                <a:lnTo>
                  <a:pt x="225298" y="101892"/>
                </a:lnTo>
                <a:lnTo>
                  <a:pt x="207632" y="89903"/>
                </a:lnTo>
                <a:lnTo>
                  <a:pt x="207632" y="203022"/>
                </a:lnTo>
                <a:lnTo>
                  <a:pt x="181165" y="185039"/>
                </a:lnTo>
                <a:lnTo>
                  <a:pt x="181165" y="71932"/>
                </a:lnTo>
                <a:lnTo>
                  <a:pt x="163499" y="59931"/>
                </a:lnTo>
                <a:lnTo>
                  <a:pt x="163499" y="173037"/>
                </a:lnTo>
                <a:lnTo>
                  <a:pt x="137020" y="155067"/>
                </a:lnTo>
                <a:lnTo>
                  <a:pt x="137020" y="41948"/>
                </a:lnTo>
                <a:lnTo>
                  <a:pt x="119354" y="29959"/>
                </a:lnTo>
                <a:lnTo>
                  <a:pt x="119354" y="143078"/>
                </a:lnTo>
                <a:lnTo>
                  <a:pt x="92887" y="125095"/>
                </a:lnTo>
                <a:lnTo>
                  <a:pt x="92887" y="11988"/>
                </a:lnTo>
                <a:lnTo>
                  <a:pt x="75222" y="0"/>
                </a:lnTo>
                <a:lnTo>
                  <a:pt x="75222" y="113106"/>
                </a:lnTo>
                <a:lnTo>
                  <a:pt x="0" y="62039"/>
                </a:lnTo>
                <a:lnTo>
                  <a:pt x="25" y="442353"/>
                </a:lnTo>
                <a:lnTo>
                  <a:pt x="75222" y="391287"/>
                </a:lnTo>
                <a:lnTo>
                  <a:pt x="75222" y="443318"/>
                </a:lnTo>
                <a:lnTo>
                  <a:pt x="75222" y="510374"/>
                </a:lnTo>
                <a:lnTo>
                  <a:pt x="92887" y="498386"/>
                </a:lnTo>
                <a:lnTo>
                  <a:pt x="92887" y="379285"/>
                </a:lnTo>
                <a:lnTo>
                  <a:pt x="119354" y="361315"/>
                </a:lnTo>
                <a:lnTo>
                  <a:pt x="119354" y="480402"/>
                </a:lnTo>
                <a:lnTo>
                  <a:pt x="137020" y="468414"/>
                </a:lnTo>
                <a:lnTo>
                  <a:pt x="137020" y="349326"/>
                </a:lnTo>
                <a:lnTo>
                  <a:pt x="163499" y="331343"/>
                </a:lnTo>
                <a:lnTo>
                  <a:pt x="163499" y="450430"/>
                </a:lnTo>
                <a:lnTo>
                  <a:pt x="181165" y="438442"/>
                </a:lnTo>
                <a:lnTo>
                  <a:pt x="181165" y="319341"/>
                </a:lnTo>
                <a:lnTo>
                  <a:pt x="207632" y="301358"/>
                </a:lnTo>
                <a:lnTo>
                  <a:pt x="207632" y="420446"/>
                </a:lnTo>
                <a:lnTo>
                  <a:pt x="225298" y="408457"/>
                </a:lnTo>
                <a:lnTo>
                  <a:pt x="225298" y="289369"/>
                </a:lnTo>
                <a:lnTo>
                  <a:pt x="251777" y="271399"/>
                </a:lnTo>
                <a:lnTo>
                  <a:pt x="251777" y="390486"/>
                </a:lnTo>
                <a:lnTo>
                  <a:pt x="269430" y="378498"/>
                </a:lnTo>
                <a:lnTo>
                  <a:pt x="269430" y="259397"/>
                </a:lnTo>
                <a:lnTo>
                  <a:pt x="280047" y="252183"/>
                </a:lnTo>
                <a:close/>
              </a:path>
              <a:path extrusionOk="0" h="510540" w="453389">
                <a:moveTo>
                  <a:pt x="313563" y="161836"/>
                </a:moveTo>
                <a:lnTo>
                  <a:pt x="295910" y="149834"/>
                </a:lnTo>
                <a:lnTo>
                  <a:pt x="295910" y="360514"/>
                </a:lnTo>
                <a:lnTo>
                  <a:pt x="313563" y="348526"/>
                </a:lnTo>
                <a:lnTo>
                  <a:pt x="313563" y="161836"/>
                </a:lnTo>
                <a:close/>
              </a:path>
              <a:path extrusionOk="0" h="510540" w="453389">
                <a:moveTo>
                  <a:pt x="357708" y="191795"/>
                </a:moveTo>
                <a:lnTo>
                  <a:pt x="340042" y="179806"/>
                </a:lnTo>
                <a:lnTo>
                  <a:pt x="340042" y="330542"/>
                </a:lnTo>
                <a:lnTo>
                  <a:pt x="357708" y="318528"/>
                </a:lnTo>
                <a:lnTo>
                  <a:pt x="357708" y="191795"/>
                </a:lnTo>
                <a:close/>
              </a:path>
              <a:path extrusionOk="0" h="510540" w="453389">
                <a:moveTo>
                  <a:pt x="401853" y="221780"/>
                </a:moveTo>
                <a:lnTo>
                  <a:pt x="384187" y="209778"/>
                </a:lnTo>
                <a:lnTo>
                  <a:pt x="384187" y="300558"/>
                </a:lnTo>
                <a:lnTo>
                  <a:pt x="401853" y="288569"/>
                </a:lnTo>
                <a:lnTo>
                  <a:pt x="401853" y="221780"/>
                </a:lnTo>
                <a:close/>
              </a:path>
              <a:path extrusionOk="0" h="510540" w="453389">
                <a:moveTo>
                  <a:pt x="453364" y="255193"/>
                </a:moveTo>
                <a:lnTo>
                  <a:pt x="428332" y="239750"/>
                </a:lnTo>
                <a:lnTo>
                  <a:pt x="428332" y="270586"/>
                </a:lnTo>
                <a:lnTo>
                  <a:pt x="453364" y="255193"/>
                </a:lnTo>
                <a:close/>
              </a:path>
            </a:pathLst>
          </a:custGeom>
          <a:solidFill>
            <a:srgbClr val="135CA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94" name="Google Shape;194;p20"/>
          <p:cNvSpPr/>
          <p:nvPr/>
        </p:nvSpPr>
        <p:spPr>
          <a:xfrm>
            <a:off x="1470597" y="3598081"/>
            <a:ext cx="226695" cy="255270"/>
          </a:xfrm>
          <a:custGeom>
            <a:rect b="b" l="l" r="r" t="t"/>
            <a:pathLst>
              <a:path extrusionOk="0" h="510540" w="453389">
                <a:moveTo>
                  <a:pt x="280047" y="252183"/>
                </a:moveTo>
                <a:lnTo>
                  <a:pt x="269430" y="244970"/>
                </a:lnTo>
                <a:lnTo>
                  <a:pt x="269430" y="131864"/>
                </a:lnTo>
                <a:lnTo>
                  <a:pt x="251777" y="119875"/>
                </a:lnTo>
                <a:lnTo>
                  <a:pt x="251777" y="232981"/>
                </a:lnTo>
                <a:lnTo>
                  <a:pt x="225298" y="215011"/>
                </a:lnTo>
                <a:lnTo>
                  <a:pt x="225298" y="101892"/>
                </a:lnTo>
                <a:lnTo>
                  <a:pt x="207632" y="89903"/>
                </a:lnTo>
                <a:lnTo>
                  <a:pt x="207632" y="203022"/>
                </a:lnTo>
                <a:lnTo>
                  <a:pt x="181165" y="185039"/>
                </a:lnTo>
                <a:lnTo>
                  <a:pt x="181165" y="71932"/>
                </a:lnTo>
                <a:lnTo>
                  <a:pt x="163499" y="59931"/>
                </a:lnTo>
                <a:lnTo>
                  <a:pt x="163499" y="173050"/>
                </a:lnTo>
                <a:lnTo>
                  <a:pt x="137020" y="155067"/>
                </a:lnTo>
                <a:lnTo>
                  <a:pt x="137020" y="41960"/>
                </a:lnTo>
                <a:lnTo>
                  <a:pt x="119354" y="29972"/>
                </a:lnTo>
                <a:lnTo>
                  <a:pt x="119354" y="143078"/>
                </a:lnTo>
                <a:lnTo>
                  <a:pt x="92887" y="125107"/>
                </a:lnTo>
                <a:lnTo>
                  <a:pt x="92887" y="11988"/>
                </a:lnTo>
                <a:lnTo>
                  <a:pt x="75222" y="0"/>
                </a:lnTo>
                <a:lnTo>
                  <a:pt x="75222" y="113118"/>
                </a:lnTo>
                <a:lnTo>
                  <a:pt x="0" y="62039"/>
                </a:lnTo>
                <a:lnTo>
                  <a:pt x="25" y="442353"/>
                </a:lnTo>
                <a:lnTo>
                  <a:pt x="75222" y="391299"/>
                </a:lnTo>
                <a:lnTo>
                  <a:pt x="75222" y="443318"/>
                </a:lnTo>
                <a:lnTo>
                  <a:pt x="75222" y="510387"/>
                </a:lnTo>
                <a:lnTo>
                  <a:pt x="92887" y="498398"/>
                </a:lnTo>
                <a:lnTo>
                  <a:pt x="92887" y="379298"/>
                </a:lnTo>
                <a:lnTo>
                  <a:pt x="119354" y="361315"/>
                </a:lnTo>
                <a:lnTo>
                  <a:pt x="119354" y="480402"/>
                </a:lnTo>
                <a:lnTo>
                  <a:pt x="137020" y="468414"/>
                </a:lnTo>
                <a:lnTo>
                  <a:pt x="137020" y="349326"/>
                </a:lnTo>
                <a:lnTo>
                  <a:pt x="163499" y="331343"/>
                </a:lnTo>
                <a:lnTo>
                  <a:pt x="163499" y="450430"/>
                </a:lnTo>
                <a:lnTo>
                  <a:pt x="181165" y="438442"/>
                </a:lnTo>
                <a:lnTo>
                  <a:pt x="181165" y="319341"/>
                </a:lnTo>
                <a:lnTo>
                  <a:pt x="207632" y="301371"/>
                </a:lnTo>
                <a:lnTo>
                  <a:pt x="207632" y="420458"/>
                </a:lnTo>
                <a:lnTo>
                  <a:pt x="225298" y="408470"/>
                </a:lnTo>
                <a:lnTo>
                  <a:pt x="225298" y="289382"/>
                </a:lnTo>
                <a:lnTo>
                  <a:pt x="251777" y="271399"/>
                </a:lnTo>
                <a:lnTo>
                  <a:pt x="251777" y="390486"/>
                </a:lnTo>
                <a:lnTo>
                  <a:pt x="269430" y="378498"/>
                </a:lnTo>
                <a:lnTo>
                  <a:pt x="269430" y="259397"/>
                </a:lnTo>
                <a:lnTo>
                  <a:pt x="280047" y="252183"/>
                </a:lnTo>
                <a:close/>
              </a:path>
              <a:path extrusionOk="0" h="510540" w="453389">
                <a:moveTo>
                  <a:pt x="313563" y="161836"/>
                </a:moveTo>
                <a:lnTo>
                  <a:pt x="295910" y="149834"/>
                </a:lnTo>
                <a:lnTo>
                  <a:pt x="295910" y="360514"/>
                </a:lnTo>
                <a:lnTo>
                  <a:pt x="313563" y="348526"/>
                </a:lnTo>
                <a:lnTo>
                  <a:pt x="313563" y="161836"/>
                </a:lnTo>
                <a:close/>
              </a:path>
              <a:path extrusionOk="0" h="510540" w="453389">
                <a:moveTo>
                  <a:pt x="357708" y="191808"/>
                </a:moveTo>
                <a:lnTo>
                  <a:pt x="340042" y="179819"/>
                </a:lnTo>
                <a:lnTo>
                  <a:pt x="340042" y="330542"/>
                </a:lnTo>
                <a:lnTo>
                  <a:pt x="357708" y="318541"/>
                </a:lnTo>
                <a:lnTo>
                  <a:pt x="357708" y="191808"/>
                </a:lnTo>
                <a:close/>
              </a:path>
              <a:path extrusionOk="0" h="510540" w="453389">
                <a:moveTo>
                  <a:pt x="401853" y="221780"/>
                </a:moveTo>
                <a:lnTo>
                  <a:pt x="384187" y="209778"/>
                </a:lnTo>
                <a:lnTo>
                  <a:pt x="384187" y="300558"/>
                </a:lnTo>
                <a:lnTo>
                  <a:pt x="401853" y="288569"/>
                </a:lnTo>
                <a:lnTo>
                  <a:pt x="401853" y="221780"/>
                </a:lnTo>
                <a:close/>
              </a:path>
              <a:path extrusionOk="0" h="510540" w="453389">
                <a:moveTo>
                  <a:pt x="453364" y="255193"/>
                </a:moveTo>
                <a:lnTo>
                  <a:pt x="428332" y="239750"/>
                </a:lnTo>
                <a:lnTo>
                  <a:pt x="428332" y="270586"/>
                </a:lnTo>
                <a:lnTo>
                  <a:pt x="453364" y="255193"/>
                </a:lnTo>
                <a:close/>
              </a:path>
            </a:pathLst>
          </a:custGeom>
          <a:solidFill>
            <a:srgbClr val="135CA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1"/>
          <p:cNvSpPr/>
          <p:nvPr/>
        </p:nvSpPr>
        <p:spPr>
          <a:xfrm>
            <a:off x="0" y="4629150"/>
            <a:ext cx="9144000" cy="514350"/>
          </a:xfrm>
          <a:custGeom>
            <a:rect b="b" l="l" r="r" t="t"/>
            <a:pathLst>
              <a:path extrusionOk="0" h="1028700" w="18288000">
                <a:moveTo>
                  <a:pt x="18287999" y="1028699"/>
                </a:moveTo>
                <a:lnTo>
                  <a:pt x="0" y="1028699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1028699"/>
                </a:lnTo>
                <a:close/>
              </a:path>
            </a:pathLst>
          </a:custGeom>
          <a:solidFill>
            <a:srgbClr val="5B98B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01" name="Google Shape;201;p21"/>
          <p:cNvSpPr/>
          <p:nvPr/>
        </p:nvSpPr>
        <p:spPr>
          <a:xfrm>
            <a:off x="1683778" y="1295278"/>
            <a:ext cx="5774055" cy="2553018"/>
          </a:xfrm>
          <a:custGeom>
            <a:rect b="b" l="l" r="r" t="t"/>
            <a:pathLst>
              <a:path extrusionOk="0" h="5106034" w="11548110">
                <a:moveTo>
                  <a:pt x="11548079" y="5105886"/>
                </a:moveTo>
                <a:lnTo>
                  <a:pt x="0" y="5105886"/>
                </a:lnTo>
                <a:lnTo>
                  <a:pt x="0" y="0"/>
                </a:lnTo>
                <a:lnTo>
                  <a:pt x="11548079" y="0"/>
                </a:lnTo>
                <a:lnTo>
                  <a:pt x="11548079" y="5105886"/>
                </a:lnTo>
                <a:close/>
              </a:path>
            </a:pathLst>
          </a:custGeom>
          <a:solidFill>
            <a:srgbClr val="135CA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02" name="Google Shape;202;p21"/>
          <p:cNvSpPr txBox="1"/>
          <p:nvPr>
            <p:ph type="title"/>
          </p:nvPr>
        </p:nvSpPr>
        <p:spPr>
          <a:xfrm>
            <a:off x="1088897" y="679340"/>
            <a:ext cx="5557200" cy="12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6150">
            <a:spAutoFit/>
          </a:bodyPr>
          <a:lstStyle/>
          <a:p>
            <a:pPr indent="0" lvl="0" marL="259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DFDFD"/>
                </a:solidFill>
              </a:rPr>
              <a:t>Purpose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1"/>
          <p:cNvSpPr txBox="1"/>
          <p:nvPr/>
        </p:nvSpPr>
        <p:spPr>
          <a:xfrm>
            <a:off x="2012874" y="2105788"/>
            <a:ext cx="5118300" cy="14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-12700" lvl="0" marL="12700" marR="0" rtl="0" algn="ctr">
              <a:lnSpc>
                <a:spcPct val="1153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Lucida Sans"/>
                <a:ea typeface="Lucida Sans"/>
                <a:cs typeface="Lucida Sans"/>
                <a:sym typeface="Lucida Sans"/>
              </a:rPr>
              <a:t>I wanted to create a project that utilized healthcare data and apply my analytical skills to emphasize how important and informational data can be </a:t>
            </a:r>
            <a:r>
              <a:rPr lang="en" sz="1200">
                <a:latin typeface="Lucida Sans"/>
                <a:ea typeface="Lucida Sans"/>
                <a:cs typeface="Lucida Sans"/>
                <a:sym typeface="Lucida Sans"/>
              </a:rPr>
              <a:t>bridging</a:t>
            </a:r>
            <a:r>
              <a:rPr lang="en" sz="1200">
                <a:latin typeface="Lucida Sans"/>
                <a:ea typeface="Lucida Sans"/>
                <a:cs typeface="Lucida Sans"/>
                <a:sym typeface="Lucida Sans"/>
              </a:rPr>
              <a:t> my curiosity for data analysis and healthcare experience. Furthermore presenting extrapolated data to a broader public audience</a:t>
            </a:r>
            <a:endParaRPr sz="1200">
              <a:latin typeface="Lucida Sans"/>
              <a:ea typeface="Lucida Sans"/>
              <a:cs typeface="Lucida Sans"/>
              <a:sym typeface="Lucida Sans"/>
            </a:endParaRPr>
          </a:p>
          <a:p>
            <a:pPr indent="-12700" lvl="0" marL="12700" marR="0" rtl="0" algn="ctr">
              <a:lnSpc>
                <a:spcPct val="1153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35CA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grpSp>
        <p:nvGrpSpPr>
          <p:cNvPr id="209" name="Google Shape;209;p22"/>
          <p:cNvGrpSpPr/>
          <p:nvPr/>
        </p:nvGrpSpPr>
        <p:grpSpPr>
          <a:xfrm>
            <a:off x="514350" y="0"/>
            <a:ext cx="8629650" cy="5143574"/>
            <a:chOff x="1028699" y="0"/>
            <a:chExt cx="17259300" cy="10287148"/>
          </a:xfrm>
        </p:grpSpPr>
        <p:pic>
          <p:nvPicPr>
            <p:cNvPr id="210" name="Google Shape;210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402273" y="0"/>
              <a:ext cx="4885726" cy="10286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" name="Google Shape;211;p22"/>
            <p:cNvSpPr/>
            <p:nvPr/>
          </p:nvSpPr>
          <p:spPr>
            <a:xfrm>
              <a:off x="1028699" y="3852968"/>
              <a:ext cx="14586585" cy="5089525"/>
            </a:xfrm>
            <a:custGeom>
              <a:rect b="b" l="l" r="r" t="t"/>
              <a:pathLst>
                <a:path extrusionOk="0" h="5089525" w="14586585">
                  <a:moveTo>
                    <a:pt x="14424102" y="5088906"/>
                  </a:moveTo>
                  <a:lnTo>
                    <a:pt x="161924" y="5088906"/>
                  </a:lnTo>
                  <a:lnTo>
                    <a:pt x="130187" y="5085766"/>
                  </a:lnTo>
                  <a:lnTo>
                    <a:pt x="72088" y="5061701"/>
                  </a:lnTo>
                  <a:lnTo>
                    <a:pt x="27205" y="5016817"/>
                  </a:lnTo>
                  <a:lnTo>
                    <a:pt x="3140" y="4958719"/>
                  </a:lnTo>
                  <a:lnTo>
                    <a:pt x="0" y="4926981"/>
                  </a:lnTo>
                  <a:lnTo>
                    <a:pt x="0" y="161924"/>
                  </a:lnTo>
                  <a:lnTo>
                    <a:pt x="12325" y="99959"/>
                  </a:lnTo>
                  <a:lnTo>
                    <a:pt x="47426" y="47426"/>
                  </a:lnTo>
                  <a:lnTo>
                    <a:pt x="99958" y="12325"/>
                  </a:lnTo>
                  <a:lnTo>
                    <a:pt x="161924" y="0"/>
                  </a:lnTo>
                  <a:lnTo>
                    <a:pt x="14424102" y="0"/>
                  </a:lnTo>
                  <a:lnTo>
                    <a:pt x="14486068" y="12325"/>
                  </a:lnTo>
                  <a:lnTo>
                    <a:pt x="14538600" y="47426"/>
                  </a:lnTo>
                  <a:lnTo>
                    <a:pt x="14573701" y="99959"/>
                  </a:lnTo>
                  <a:lnTo>
                    <a:pt x="14586027" y="161924"/>
                  </a:lnTo>
                  <a:lnTo>
                    <a:pt x="14586027" y="4926981"/>
                  </a:lnTo>
                  <a:lnTo>
                    <a:pt x="14573701" y="4988947"/>
                  </a:lnTo>
                  <a:lnTo>
                    <a:pt x="14538600" y="5041479"/>
                  </a:lnTo>
                  <a:lnTo>
                    <a:pt x="14486068" y="5076580"/>
                  </a:lnTo>
                  <a:lnTo>
                    <a:pt x="14424102" y="5088906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12" name="Google Shape;212;p22"/>
            <p:cNvSpPr/>
            <p:nvPr/>
          </p:nvSpPr>
          <p:spPr>
            <a:xfrm>
              <a:off x="3019412" y="4181639"/>
              <a:ext cx="10665460" cy="1334135"/>
            </a:xfrm>
            <a:custGeom>
              <a:rect b="b" l="l" r="r" t="t"/>
              <a:pathLst>
                <a:path extrusionOk="0" h="1334135" w="10665460">
                  <a:moveTo>
                    <a:pt x="509778" y="198259"/>
                  </a:moveTo>
                  <a:lnTo>
                    <a:pt x="396494" y="198259"/>
                  </a:lnTo>
                  <a:lnTo>
                    <a:pt x="396494" y="424827"/>
                  </a:lnTo>
                  <a:lnTo>
                    <a:pt x="509778" y="424827"/>
                  </a:lnTo>
                  <a:lnTo>
                    <a:pt x="509778" y="198259"/>
                  </a:lnTo>
                  <a:close/>
                </a:path>
                <a:path extrusionOk="0" h="1334135" w="10665460">
                  <a:moveTo>
                    <a:pt x="679716" y="198259"/>
                  </a:moveTo>
                  <a:lnTo>
                    <a:pt x="566420" y="198259"/>
                  </a:lnTo>
                  <a:lnTo>
                    <a:pt x="566420" y="424827"/>
                  </a:lnTo>
                  <a:lnTo>
                    <a:pt x="679716" y="424827"/>
                  </a:lnTo>
                  <a:lnTo>
                    <a:pt x="679716" y="198259"/>
                  </a:lnTo>
                  <a:close/>
                </a:path>
                <a:path extrusionOk="0" h="1334135" w="10665460">
                  <a:moveTo>
                    <a:pt x="821321" y="962939"/>
                  </a:moveTo>
                  <a:lnTo>
                    <a:pt x="254889" y="962939"/>
                  </a:lnTo>
                  <a:lnTo>
                    <a:pt x="254889" y="1076223"/>
                  </a:lnTo>
                  <a:lnTo>
                    <a:pt x="821321" y="1076223"/>
                  </a:lnTo>
                  <a:lnTo>
                    <a:pt x="821321" y="962939"/>
                  </a:lnTo>
                  <a:close/>
                </a:path>
                <a:path extrusionOk="0" h="1334135" w="10665460">
                  <a:moveTo>
                    <a:pt x="849642" y="198259"/>
                  </a:moveTo>
                  <a:lnTo>
                    <a:pt x="736358" y="198259"/>
                  </a:lnTo>
                  <a:lnTo>
                    <a:pt x="736358" y="424827"/>
                  </a:lnTo>
                  <a:lnTo>
                    <a:pt x="849642" y="424827"/>
                  </a:lnTo>
                  <a:lnTo>
                    <a:pt x="849642" y="198259"/>
                  </a:lnTo>
                  <a:close/>
                </a:path>
                <a:path extrusionOk="0" h="1334135" w="10665460">
                  <a:moveTo>
                    <a:pt x="1047889" y="169926"/>
                  </a:moveTo>
                  <a:lnTo>
                    <a:pt x="1041819" y="124764"/>
                  </a:lnTo>
                  <a:lnTo>
                    <a:pt x="1024686" y="84162"/>
                  </a:lnTo>
                  <a:lnTo>
                    <a:pt x="998118" y="49771"/>
                  </a:lnTo>
                  <a:lnTo>
                    <a:pt x="963726" y="23202"/>
                  </a:lnTo>
                  <a:lnTo>
                    <a:pt x="934605" y="10922"/>
                  </a:lnTo>
                  <a:lnTo>
                    <a:pt x="934605" y="169926"/>
                  </a:lnTo>
                  <a:lnTo>
                    <a:pt x="934605" y="1076223"/>
                  </a:lnTo>
                  <a:lnTo>
                    <a:pt x="930148" y="1098270"/>
                  </a:lnTo>
                  <a:lnTo>
                    <a:pt x="918019" y="1116279"/>
                  </a:lnTo>
                  <a:lnTo>
                    <a:pt x="900010" y="1128407"/>
                  </a:lnTo>
                  <a:lnTo>
                    <a:pt x="877963" y="1132865"/>
                  </a:lnTo>
                  <a:lnTo>
                    <a:pt x="169926" y="1132865"/>
                  </a:lnTo>
                  <a:lnTo>
                    <a:pt x="147878" y="1128407"/>
                  </a:lnTo>
                  <a:lnTo>
                    <a:pt x="129870" y="1116279"/>
                  </a:lnTo>
                  <a:lnTo>
                    <a:pt x="117729" y="1098270"/>
                  </a:lnTo>
                  <a:lnTo>
                    <a:pt x="113284" y="1076223"/>
                  </a:lnTo>
                  <a:lnTo>
                    <a:pt x="113284" y="575525"/>
                  </a:lnTo>
                  <a:lnTo>
                    <a:pt x="129921" y="535432"/>
                  </a:lnTo>
                  <a:lnTo>
                    <a:pt x="225907" y="478307"/>
                  </a:lnTo>
                  <a:lnTo>
                    <a:pt x="261620" y="451065"/>
                  </a:lnTo>
                  <a:lnTo>
                    <a:pt x="288582" y="416052"/>
                  </a:lnTo>
                  <a:lnTo>
                    <a:pt x="305600" y="375285"/>
                  </a:lnTo>
                  <a:lnTo>
                    <a:pt x="311531" y="330758"/>
                  </a:lnTo>
                  <a:lnTo>
                    <a:pt x="311531" y="169926"/>
                  </a:lnTo>
                  <a:lnTo>
                    <a:pt x="315988" y="147878"/>
                  </a:lnTo>
                  <a:lnTo>
                    <a:pt x="328117" y="129882"/>
                  </a:lnTo>
                  <a:lnTo>
                    <a:pt x="346125" y="117741"/>
                  </a:lnTo>
                  <a:lnTo>
                    <a:pt x="368173" y="113284"/>
                  </a:lnTo>
                  <a:lnTo>
                    <a:pt x="877963" y="113284"/>
                  </a:lnTo>
                  <a:lnTo>
                    <a:pt x="900010" y="117741"/>
                  </a:lnTo>
                  <a:lnTo>
                    <a:pt x="918019" y="129882"/>
                  </a:lnTo>
                  <a:lnTo>
                    <a:pt x="930148" y="147878"/>
                  </a:lnTo>
                  <a:lnTo>
                    <a:pt x="934605" y="169926"/>
                  </a:lnTo>
                  <a:lnTo>
                    <a:pt x="934605" y="10922"/>
                  </a:lnTo>
                  <a:lnTo>
                    <a:pt x="923137" y="6070"/>
                  </a:lnTo>
                  <a:lnTo>
                    <a:pt x="877963" y="0"/>
                  </a:lnTo>
                  <a:lnTo>
                    <a:pt x="368173" y="0"/>
                  </a:lnTo>
                  <a:lnTo>
                    <a:pt x="322999" y="6070"/>
                  </a:lnTo>
                  <a:lnTo>
                    <a:pt x="282409" y="23202"/>
                  </a:lnTo>
                  <a:lnTo>
                    <a:pt x="248018" y="49771"/>
                  </a:lnTo>
                  <a:lnTo>
                    <a:pt x="221449" y="84162"/>
                  </a:lnTo>
                  <a:lnTo>
                    <a:pt x="204317" y="124764"/>
                  </a:lnTo>
                  <a:lnTo>
                    <a:pt x="198247" y="169926"/>
                  </a:lnTo>
                  <a:lnTo>
                    <a:pt x="198247" y="330758"/>
                  </a:lnTo>
                  <a:lnTo>
                    <a:pt x="196265" y="345605"/>
                  </a:lnTo>
                  <a:lnTo>
                    <a:pt x="190588" y="359194"/>
                  </a:lnTo>
                  <a:lnTo>
                    <a:pt x="181610" y="370865"/>
                  </a:lnTo>
                  <a:lnTo>
                    <a:pt x="169710" y="379945"/>
                  </a:lnTo>
                  <a:lnTo>
                    <a:pt x="85610" y="427990"/>
                  </a:lnTo>
                  <a:lnTo>
                    <a:pt x="49898" y="455231"/>
                  </a:lnTo>
                  <a:lnTo>
                    <a:pt x="22948" y="490245"/>
                  </a:lnTo>
                  <a:lnTo>
                    <a:pt x="5930" y="531012"/>
                  </a:lnTo>
                  <a:lnTo>
                    <a:pt x="0" y="575525"/>
                  </a:lnTo>
                  <a:lnTo>
                    <a:pt x="0" y="1076223"/>
                  </a:lnTo>
                  <a:lnTo>
                    <a:pt x="6070" y="1121397"/>
                  </a:lnTo>
                  <a:lnTo>
                    <a:pt x="23190" y="1161986"/>
                  </a:lnTo>
                  <a:lnTo>
                    <a:pt x="49771" y="1196378"/>
                  </a:lnTo>
                  <a:lnTo>
                    <a:pt x="84162" y="1222946"/>
                  </a:lnTo>
                  <a:lnTo>
                    <a:pt x="124752" y="1240078"/>
                  </a:lnTo>
                  <a:lnTo>
                    <a:pt x="169926" y="1246149"/>
                  </a:lnTo>
                  <a:lnTo>
                    <a:pt x="877963" y="1246149"/>
                  </a:lnTo>
                  <a:lnTo>
                    <a:pt x="923137" y="1240078"/>
                  </a:lnTo>
                  <a:lnTo>
                    <a:pt x="963726" y="1222946"/>
                  </a:lnTo>
                  <a:lnTo>
                    <a:pt x="998118" y="1196378"/>
                  </a:lnTo>
                  <a:lnTo>
                    <a:pt x="1024686" y="1161986"/>
                  </a:lnTo>
                  <a:lnTo>
                    <a:pt x="1041819" y="1121397"/>
                  </a:lnTo>
                  <a:lnTo>
                    <a:pt x="1047889" y="1076223"/>
                  </a:lnTo>
                  <a:lnTo>
                    <a:pt x="1047889" y="169926"/>
                  </a:lnTo>
                  <a:close/>
                </a:path>
                <a:path extrusionOk="0" h="1334135" w="10665460">
                  <a:moveTo>
                    <a:pt x="5640883" y="830973"/>
                  </a:moveTo>
                  <a:lnTo>
                    <a:pt x="5634901" y="786434"/>
                  </a:lnTo>
                  <a:lnTo>
                    <a:pt x="5618010" y="746417"/>
                  </a:lnTo>
                  <a:lnTo>
                    <a:pt x="5591810" y="712495"/>
                  </a:lnTo>
                  <a:lnTo>
                    <a:pt x="5557888" y="686295"/>
                  </a:lnTo>
                  <a:lnTo>
                    <a:pt x="5517870" y="669417"/>
                  </a:lnTo>
                  <a:lnTo>
                    <a:pt x="5473331" y="663422"/>
                  </a:lnTo>
                  <a:lnTo>
                    <a:pt x="5406301" y="663422"/>
                  </a:lnTo>
                  <a:lnTo>
                    <a:pt x="5384571" y="659041"/>
                  </a:lnTo>
                  <a:lnTo>
                    <a:pt x="5366817" y="647065"/>
                  </a:lnTo>
                  <a:lnTo>
                    <a:pt x="5354840" y="629310"/>
                  </a:lnTo>
                  <a:lnTo>
                    <a:pt x="5350459" y="607580"/>
                  </a:lnTo>
                  <a:lnTo>
                    <a:pt x="5350459" y="579653"/>
                  </a:lnTo>
                  <a:lnTo>
                    <a:pt x="5354840" y="557911"/>
                  </a:lnTo>
                  <a:lnTo>
                    <a:pt x="5366817" y="540156"/>
                  </a:lnTo>
                  <a:lnTo>
                    <a:pt x="5384571" y="528193"/>
                  </a:lnTo>
                  <a:lnTo>
                    <a:pt x="5406301" y="523798"/>
                  </a:lnTo>
                  <a:lnTo>
                    <a:pt x="5579440" y="523798"/>
                  </a:lnTo>
                  <a:lnTo>
                    <a:pt x="5579440" y="412102"/>
                  </a:lnTo>
                  <a:lnTo>
                    <a:pt x="5495645" y="412102"/>
                  </a:lnTo>
                  <a:lnTo>
                    <a:pt x="5495645" y="345071"/>
                  </a:lnTo>
                  <a:lnTo>
                    <a:pt x="5383949" y="345071"/>
                  </a:lnTo>
                  <a:lnTo>
                    <a:pt x="5383949" y="415112"/>
                  </a:lnTo>
                  <a:lnTo>
                    <a:pt x="5361762" y="418084"/>
                  </a:lnTo>
                  <a:lnTo>
                    <a:pt x="5321732" y="434975"/>
                  </a:lnTo>
                  <a:lnTo>
                    <a:pt x="5287823" y="461175"/>
                  </a:lnTo>
                  <a:lnTo>
                    <a:pt x="5261622" y="495084"/>
                  </a:lnTo>
                  <a:lnTo>
                    <a:pt x="5244731" y="535101"/>
                  </a:lnTo>
                  <a:lnTo>
                    <a:pt x="5238750" y="579653"/>
                  </a:lnTo>
                  <a:lnTo>
                    <a:pt x="5238750" y="607580"/>
                  </a:lnTo>
                  <a:lnTo>
                    <a:pt x="5244731" y="652119"/>
                  </a:lnTo>
                  <a:lnTo>
                    <a:pt x="5261622" y="692137"/>
                  </a:lnTo>
                  <a:lnTo>
                    <a:pt x="5287823" y="726059"/>
                  </a:lnTo>
                  <a:lnTo>
                    <a:pt x="5321732" y="752259"/>
                  </a:lnTo>
                  <a:lnTo>
                    <a:pt x="5361762" y="769137"/>
                  </a:lnTo>
                  <a:lnTo>
                    <a:pt x="5406301" y="775131"/>
                  </a:lnTo>
                  <a:lnTo>
                    <a:pt x="5473331" y="775131"/>
                  </a:lnTo>
                  <a:lnTo>
                    <a:pt x="5495061" y="779513"/>
                  </a:lnTo>
                  <a:lnTo>
                    <a:pt x="5512816" y="791489"/>
                  </a:lnTo>
                  <a:lnTo>
                    <a:pt x="5524792" y="809244"/>
                  </a:lnTo>
                  <a:lnTo>
                    <a:pt x="5529173" y="830973"/>
                  </a:lnTo>
                  <a:lnTo>
                    <a:pt x="5529173" y="858901"/>
                  </a:lnTo>
                  <a:lnTo>
                    <a:pt x="5524792" y="880643"/>
                  </a:lnTo>
                  <a:lnTo>
                    <a:pt x="5512816" y="898398"/>
                  </a:lnTo>
                  <a:lnTo>
                    <a:pt x="5495061" y="910361"/>
                  </a:lnTo>
                  <a:lnTo>
                    <a:pt x="5473331" y="914755"/>
                  </a:lnTo>
                  <a:lnTo>
                    <a:pt x="5300192" y="914755"/>
                  </a:lnTo>
                  <a:lnTo>
                    <a:pt x="5300192" y="1026464"/>
                  </a:lnTo>
                  <a:lnTo>
                    <a:pt x="5383949" y="1026464"/>
                  </a:lnTo>
                  <a:lnTo>
                    <a:pt x="5383949" y="1093482"/>
                  </a:lnTo>
                  <a:lnTo>
                    <a:pt x="5495645" y="1093482"/>
                  </a:lnTo>
                  <a:lnTo>
                    <a:pt x="5495645" y="1023467"/>
                  </a:lnTo>
                  <a:lnTo>
                    <a:pt x="5517870" y="1020470"/>
                  </a:lnTo>
                  <a:lnTo>
                    <a:pt x="5557888" y="1003579"/>
                  </a:lnTo>
                  <a:lnTo>
                    <a:pt x="5591810" y="977379"/>
                  </a:lnTo>
                  <a:lnTo>
                    <a:pt x="5618010" y="943470"/>
                  </a:lnTo>
                  <a:lnTo>
                    <a:pt x="5634901" y="903452"/>
                  </a:lnTo>
                  <a:lnTo>
                    <a:pt x="5640883" y="858901"/>
                  </a:lnTo>
                  <a:lnTo>
                    <a:pt x="5640883" y="830973"/>
                  </a:lnTo>
                  <a:close/>
                </a:path>
                <a:path extrusionOk="0" h="1334135" w="10665460">
                  <a:moveTo>
                    <a:pt x="6054153" y="719277"/>
                  </a:moveTo>
                  <a:lnTo>
                    <a:pt x="6052312" y="671271"/>
                  </a:lnTo>
                  <a:lnTo>
                    <a:pt x="6052261" y="670864"/>
                  </a:lnTo>
                  <a:lnTo>
                    <a:pt x="6046851" y="624268"/>
                  </a:lnTo>
                  <a:lnTo>
                    <a:pt x="6046762" y="623760"/>
                  </a:lnTo>
                  <a:lnTo>
                    <a:pt x="6037935" y="578408"/>
                  </a:lnTo>
                  <a:lnTo>
                    <a:pt x="6037859" y="578167"/>
                  </a:lnTo>
                  <a:lnTo>
                    <a:pt x="6025680" y="533844"/>
                  </a:lnTo>
                  <a:lnTo>
                    <a:pt x="6010224" y="490689"/>
                  </a:lnTo>
                  <a:lnTo>
                    <a:pt x="5991707" y="449097"/>
                  </a:lnTo>
                  <a:lnTo>
                    <a:pt x="5970282" y="409194"/>
                  </a:lnTo>
                  <a:lnTo>
                    <a:pt x="5946051" y="371132"/>
                  </a:lnTo>
                  <a:lnTo>
                    <a:pt x="5942457" y="366306"/>
                  </a:lnTo>
                  <a:lnTo>
                    <a:pt x="5942457" y="719277"/>
                  </a:lnTo>
                  <a:lnTo>
                    <a:pt x="5940158" y="767689"/>
                  </a:lnTo>
                  <a:lnTo>
                    <a:pt x="5933389" y="814793"/>
                  </a:lnTo>
                  <a:lnTo>
                    <a:pt x="5922378" y="860386"/>
                  </a:lnTo>
                  <a:lnTo>
                    <a:pt x="5907329" y="904265"/>
                  </a:lnTo>
                  <a:lnTo>
                    <a:pt x="5888444" y="946200"/>
                  </a:lnTo>
                  <a:lnTo>
                    <a:pt x="5865939" y="985989"/>
                  </a:lnTo>
                  <a:lnTo>
                    <a:pt x="5840031" y="1023429"/>
                  </a:lnTo>
                  <a:lnTo>
                    <a:pt x="5810923" y="1058303"/>
                  </a:lnTo>
                  <a:lnTo>
                    <a:pt x="5778817" y="1090396"/>
                  </a:lnTo>
                  <a:lnTo>
                    <a:pt x="5743943" y="1119505"/>
                  </a:lnTo>
                  <a:lnTo>
                    <a:pt x="5706516" y="1145425"/>
                  </a:lnTo>
                  <a:lnTo>
                    <a:pt x="5666714" y="1167917"/>
                  </a:lnTo>
                  <a:lnTo>
                    <a:pt x="5624779" y="1186802"/>
                  </a:lnTo>
                  <a:lnTo>
                    <a:pt x="5580900" y="1201864"/>
                  </a:lnTo>
                  <a:lnTo>
                    <a:pt x="5535307" y="1212875"/>
                  </a:lnTo>
                  <a:lnTo>
                    <a:pt x="5488203" y="1219631"/>
                  </a:lnTo>
                  <a:lnTo>
                    <a:pt x="5439791" y="1221943"/>
                  </a:lnTo>
                  <a:lnTo>
                    <a:pt x="5391378" y="1219631"/>
                  </a:lnTo>
                  <a:lnTo>
                    <a:pt x="5344274" y="1212875"/>
                  </a:lnTo>
                  <a:lnTo>
                    <a:pt x="5298681" y="1201864"/>
                  </a:lnTo>
                  <a:lnTo>
                    <a:pt x="5254815" y="1186802"/>
                  </a:lnTo>
                  <a:lnTo>
                    <a:pt x="5212867" y="1167917"/>
                  </a:lnTo>
                  <a:lnTo>
                    <a:pt x="5173078" y="1145425"/>
                  </a:lnTo>
                  <a:lnTo>
                    <a:pt x="5135638" y="1119505"/>
                  </a:lnTo>
                  <a:lnTo>
                    <a:pt x="5100764" y="1090396"/>
                  </a:lnTo>
                  <a:lnTo>
                    <a:pt x="5068671" y="1058303"/>
                  </a:lnTo>
                  <a:lnTo>
                    <a:pt x="5039563" y="1023429"/>
                  </a:lnTo>
                  <a:lnTo>
                    <a:pt x="5013655" y="985989"/>
                  </a:lnTo>
                  <a:lnTo>
                    <a:pt x="4991151" y="946200"/>
                  </a:lnTo>
                  <a:lnTo>
                    <a:pt x="4972266" y="904265"/>
                  </a:lnTo>
                  <a:lnTo>
                    <a:pt x="4957216" y="860386"/>
                  </a:lnTo>
                  <a:lnTo>
                    <a:pt x="4946193" y="814793"/>
                  </a:lnTo>
                  <a:lnTo>
                    <a:pt x="4946129" y="814285"/>
                  </a:lnTo>
                  <a:lnTo>
                    <a:pt x="4939436" y="767689"/>
                  </a:lnTo>
                  <a:lnTo>
                    <a:pt x="4939411" y="767283"/>
                  </a:lnTo>
                  <a:lnTo>
                    <a:pt x="4937137" y="719277"/>
                  </a:lnTo>
                  <a:lnTo>
                    <a:pt x="4939436" y="670864"/>
                  </a:lnTo>
                  <a:lnTo>
                    <a:pt x="4946193" y="623760"/>
                  </a:lnTo>
                  <a:lnTo>
                    <a:pt x="4957216" y="578167"/>
                  </a:lnTo>
                  <a:lnTo>
                    <a:pt x="4972266" y="534289"/>
                  </a:lnTo>
                  <a:lnTo>
                    <a:pt x="4991151" y="492353"/>
                  </a:lnTo>
                  <a:lnTo>
                    <a:pt x="5013655" y="452564"/>
                  </a:lnTo>
                  <a:lnTo>
                    <a:pt x="5039563" y="415124"/>
                  </a:lnTo>
                  <a:lnTo>
                    <a:pt x="5068671" y="380250"/>
                  </a:lnTo>
                  <a:lnTo>
                    <a:pt x="5100764" y="348157"/>
                  </a:lnTo>
                  <a:lnTo>
                    <a:pt x="5135638" y="319049"/>
                  </a:lnTo>
                  <a:lnTo>
                    <a:pt x="5173078" y="293128"/>
                  </a:lnTo>
                  <a:lnTo>
                    <a:pt x="5212867" y="270637"/>
                  </a:lnTo>
                  <a:lnTo>
                    <a:pt x="5254815" y="251752"/>
                  </a:lnTo>
                  <a:lnTo>
                    <a:pt x="5298681" y="236689"/>
                  </a:lnTo>
                  <a:lnTo>
                    <a:pt x="5344274" y="225679"/>
                  </a:lnTo>
                  <a:lnTo>
                    <a:pt x="5391378" y="218922"/>
                  </a:lnTo>
                  <a:lnTo>
                    <a:pt x="5439791" y="216611"/>
                  </a:lnTo>
                  <a:lnTo>
                    <a:pt x="5488203" y="218922"/>
                  </a:lnTo>
                  <a:lnTo>
                    <a:pt x="5535307" y="225679"/>
                  </a:lnTo>
                  <a:lnTo>
                    <a:pt x="5580900" y="236689"/>
                  </a:lnTo>
                  <a:lnTo>
                    <a:pt x="5624779" y="251752"/>
                  </a:lnTo>
                  <a:lnTo>
                    <a:pt x="5666714" y="270637"/>
                  </a:lnTo>
                  <a:lnTo>
                    <a:pt x="5706516" y="293128"/>
                  </a:lnTo>
                  <a:lnTo>
                    <a:pt x="5743943" y="319049"/>
                  </a:lnTo>
                  <a:lnTo>
                    <a:pt x="5778817" y="348157"/>
                  </a:lnTo>
                  <a:lnTo>
                    <a:pt x="5810923" y="380250"/>
                  </a:lnTo>
                  <a:lnTo>
                    <a:pt x="5840031" y="415124"/>
                  </a:lnTo>
                  <a:lnTo>
                    <a:pt x="5865939" y="452564"/>
                  </a:lnTo>
                  <a:lnTo>
                    <a:pt x="5888444" y="492353"/>
                  </a:lnTo>
                  <a:lnTo>
                    <a:pt x="5907329" y="534289"/>
                  </a:lnTo>
                  <a:lnTo>
                    <a:pt x="5922378" y="578167"/>
                  </a:lnTo>
                  <a:lnTo>
                    <a:pt x="5933389" y="623760"/>
                  </a:lnTo>
                  <a:lnTo>
                    <a:pt x="5940158" y="670864"/>
                  </a:lnTo>
                  <a:lnTo>
                    <a:pt x="5940171" y="671271"/>
                  </a:lnTo>
                  <a:lnTo>
                    <a:pt x="5942457" y="719277"/>
                  </a:lnTo>
                  <a:lnTo>
                    <a:pt x="5942457" y="366306"/>
                  </a:lnTo>
                  <a:lnTo>
                    <a:pt x="5919190" y="335026"/>
                  </a:lnTo>
                  <a:lnTo>
                    <a:pt x="5889803" y="301028"/>
                  </a:lnTo>
                  <a:lnTo>
                    <a:pt x="5858040" y="269265"/>
                  </a:lnTo>
                  <a:lnTo>
                    <a:pt x="5824042" y="239877"/>
                  </a:lnTo>
                  <a:lnTo>
                    <a:pt x="5792787" y="216611"/>
                  </a:lnTo>
                  <a:lnTo>
                    <a:pt x="5749874" y="188798"/>
                  </a:lnTo>
                  <a:lnTo>
                    <a:pt x="5709971" y="167360"/>
                  </a:lnTo>
                  <a:lnTo>
                    <a:pt x="5668378" y="148844"/>
                  </a:lnTo>
                  <a:lnTo>
                    <a:pt x="5625236" y="133400"/>
                  </a:lnTo>
                  <a:lnTo>
                    <a:pt x="5580659" y="121145"/>
                  </a:lnTo>
                  <a:lnTo>
                    <a:pt x="5534812" y="112217"/>
                  </a:lnTo>
                  <a:lnTo>
                    <a:pt x="5487809" y="106768"/>
                  </a:lnTo>
                  <a:lnTo>
                    <a:pt x="5439791" y="104914"/>
                  </a:lnTo>
                  <a:lnTo>
                    <a:pt x="5391785" y="106768"/>
                  </a:lnTo>
                  <a:lnTo>
                    <a:pt x="5344782" y="112217"/>
                  </a:lnTo>
                  <a:lnTo>
                    <a:pt x="5298922" y="121145"/>
                  </a:lnTo>
                  <a:lnTo>
                    <a:pt x="5254358" y="133400"/>
                  </a:lnTo>
                  <a:lnTo>
                    <a:pt x="5211203" y="148844"/>
                  </a:lnTo>
                  <a:lnTo>
                    <a:pt x="5169611" y="167360"/>
                  </a:lnTo>
                  <a:lnTo>
                    <a:pt x="5129708" y="188798"/>
                  </a:lnTo>
                  <a:lnTo>
                    <a:pt x="5091646" y="213017"/>
                  </a:lnTo>
                  <a:lnTo>
                    <a:pt x="5055540" y="239877"/>
                  </a:lnTo>
                  <a:lnTo>
                    <a:pt x="5021542" y="269265"/>
                  </a:lnTo>
                  <a:lnTo>
                    <a:pt x="4989779" y="301028"/>
                  </a:lnTo>
                  <a:lnTo>
                    <a:pt x="4960404" y="335026"/>
                  </a:lnTo>
                  <a:lnTo>
                    <a:pt x="4933531" y="371132"/>
                  </a:lnTo>
                  <a:lnTo>
                    <a:pt x="4909312" y="409194"/>
                  </a:lnTo>
                  <a:lnTo>
                    <a:pt x="4887874" y="449097"/>
                  </a:lnTo>
                  <a:lnTo>
                    <a:pt x="4869370" y="490689"/>
                  </a:lnTo>
                  <a:lnTo>
                    <a:pt x="4853914" y="533844"/>
                  </a:lnTo>
                  <a:lnTo>
                    <a:pt x="4841659" y="578408"/>
                  </a:lnTo>
                  <a:lnTo>
                    <a:pt x="4832731" y="624268"/>
                  </a:lnTo>
                  <a:lnTo>
                    <a:pt x="4827282" y="671271"/>
                  </a:lnTo>
                  <a:lnTo>
                    <a:pt x="4825428" y="719277"/>
                  </a:lnTo>
                  <a:lnTo>
                    <a:pt x="4827282" y="767283"/>
                  </a:lnTo>
                  <a:lnTo>
                    <a:pt x="4827321" y="767689"/>
                  </a:lnTo>
                  <a:lnTo>
                    <a:pt x="4832731" y="814285"/>
                  </a:lnTo>
                  <a:lnTo>
                    <a:pt x="4832832" y="814793"/>
                  </a:lnTo>
                  <a:lnTo>
                    <a:pt x="4841659" y="860145"/>
                  </a:lnTo>
                  <a:lnTo>
                    <a:pt x="4853914" y="904709"/>
                  </a:lnTo>
                  <a:lnTo>
                    <a:pt x="4869370" y="947864"/>
                  </a:lnTo>
                  <a:lnTo>
                    <a:pt x="4887874" y="989457"/>
                  </a:lnTo>
                  <a:lnTo>
                    <a:pt x="4909312" y="1029360"/>
                  </a:lnTo>
                  <a:lnTo>
                    <a:pt x="4933531" y="1067422"/>
                  </a:lnTo>
                  <a:lnTo>
                    <a:pt x="4960404" y="1103528"/>
                  </a:lnTo>
                  <a:lnTo>
                    <a:pt x="4989779" y="1137526"/>
                  </a:lnTo>
                  <a:lnTo>
                    <a:pt x="5021542" y="1169289"/>
                  </a:lnTo>
                  <a:lnTo>
                    <a:pt x="5055540" y="1198676"/>
                  </a:lnTo>
                  <a:lnTo>
                    <a:pt x="5091646" y="1225537"/>
                  </a:lnTo>
                  <a:lnTo>
                    <a:pt x="5129708" y="1249756"/>
                  </a:lnTo>
                  <a:lnTo>
                    <a:pt x="5169611" y="1271193"/>
                  </a:lnTo>
                  <a:lnTo>
                    <a:pt x="5211203" y="1289710"/>
                  </a:lnTo>
                  <a:lnTo>
                    <a:pt x="5254358" y="1305153"/>
                  </a:lnTo>
                  <a:lnTo>
                    <a:pt x="5298922" y="1317409"/>
                  </a:lnTo>
                  <a:lnTo>
                    <a:pt x="5344782" y="1326337"/>
                  </a:lnTo>
                  <a:lnTo>
                    <a:pt x="5391785" y="1331785"/>
                  </a:lnTo>
                  <a:lnTo>
                    <a:pt x="5439791" y="1333639"/>
                  </a:lnTo>
                  <a:lnTo>
                    <a:pt x="5487809" y="1331785"/>
                  </a:lnTo>
                  <a:lnTo>
                    <a:pt x="5534812" y="1326337"/>
                  </a:lnTo>
                  <a:lnTo>
                    <a:pt x="5580659" y="1317409"/>
                  </a:lnTo>
                  <a:lnTo>
                    <a:pt x="5625236" y="1305153"/>
                  </a:lnTo>
                  <a:lnTo>
                    <a:pt x="5668378" y="1289710"/>
                  </a:lnTo>
                  <a:lnTo>
                    <a:pt x="5709971" y="1271193"/>
                  </a:lnTo>
                  <a:lnTo>
                    <a:pt x="5749874" y="1249756"/>
                  </a:lnTo>
                  <a:lnTo>
                    <a:pt x="5787949" y="1225537"/>
                  </a:lnTo>
                  <a:lnTo>
                    <a:pt x="5824042" y="1198676"/>
                  </a:lnTo>
                  <a:lnTo>
                    <a:pt x="5858040" y="1169289"/>
                  </a:lnTo>
                  <a:lnTo>
                    <a:pt x="5889803" y="1137526"/>
                  </a:lnTo>
                  <a:lnTo>
                    <a:pt x="5919190" y="1103528"/>
                  </a:lnTo>
                  <a:lnTo>
                    <a:pt x="5946051" y="1067422"/>
                  </a:lnTo>
                  <a:lnTo>
                    <a:pt x="5970282" y="1029360"/>
                  </a:lnTo>
                  <a:lnTo>
                    <a:pt x="5991707" y="989457"/>
                  </a:lnTo>
                  <a:lnTo>
                    <a:pt x="6010224" y="947864"/>
                  </a:lnTo>
                  <a:lnTo>
                    <a:pt x="6025680" y="904709"/>
                  </a:lnTo>
                  <a:lnTo>
                    <a:pt x="6025794" y="904265"/>
                  </a:lnTo>
                  <a:lnTo>
                    <a:pt x="6037935" y="860145"/>
                  </a:lnTo>
                  <a:lnTo>
                    <a:pt x="6046851" y="814285"/>
                  </a:lnTo>
                  <a:lnTo>
                    <a:pt x="6052312" y="767283"/>
                  </a:lnTo>
                  <a:lnTo>
                    <a:pt x="6054153" y="719277"/>
                  </a:lnTo>
                  <a:close/>
                </a:path>
                <a:path extrusionOk="0" h="1334135" w="10665460">
                  <a:moveTo>
                    <a:pt x="10143769" y="964336"/>
                  </a:moveTo>
                  <a:lnTo>
                    <a:pt x="9837014" y="964336"/>
                  </a:lnTo>
                  <a:lnTo>
                    <a:pt x="9837014" y="1087043"/>
                  </a:lnTo>
                  <a:lnTo>
                    <a:pt x="10143769" y="1087043"/>
                  </a:lnTo>
                  <a:lnTo>
                    <a:pt x="10143769" y="964336"/>
                  </a:lnTo>
                  <a:close/>
                </a:path>
                <a:path extrusionOk="0" h="1334135" w="10665460">
                  <a:moveTo>
                    <a:pt x="10665155" y="1175562"/>
                  </a:moveTo>
                  <a:lnTo>
                    <a:pt x="10662666" y="1161440"/>
                  </a:lnTo>
                  <a:lnTo>
                    <a:pt x="10649547" y="1117714"/>
                  </a:lnTo>
                  <a:lnTo>
                    <a:pt x="10594327" y="933665"/>
                  </a:lnTo>
                  <a:lnTo>
                    <a:pt x="10573220" y="863320"/>
                  </a:lnTo>
                  <a:lnTo>
                    <a:pt x="10573220" y="810958"/>
                  </a:lnTo>
                  <a:lnTo>
                    <a:pt x="10573220" y="320154"/>
                  </a:lnTo>
                  <a:lnTo>
                    <a:pt x="10573220" y="258813"/>
                  </a:lnTo>
                  <a:lnTo>
                    <a:pt x="10568407" y="234924"/>
                  </a:lnTo>
                  <a:lnTo>
                    <a:pt x="10555249" y="215430"/>
                  </a:lnTo>
                  <a:lnTo>
                    <a:pt x="10535755" y="202272"/>
                  </a:lnTo>
                  <a:lnTo>
                    <a:pt x="10521442" y="199390"/>
                  </a:lnTo>
                  <a:lnTo>
                    <a:pt x="10521442" y="1117714"/>
                  </a:lnTo>
                  <a:lnTo>
                    <a:pt x="9459341" y="1117714"/>
                  </a:lnTo>
                  <a:lnTo>
                    <a:pt x="9514561" y="933665"/>
                  </a:lnTo>
                  <a:lnTo>
                    <a:pt x="10466222" y="933665"/>
                  </a:lnTo>
                  <a:lnTo>
                    <a:pt x="10521442" y="1117714"/>
                  </a:lnTo>
                  <a:lnTo>
                    <a:pt x="10521442" y="199390"/>
                  </a:lnTo>
                  <a:lnTo>
                    <a:pt x="10511879" y="197459"/>
                  </a:lnTo>
                  <a:lnTo>
                    <a:pt x="10450525" y="197459"/>
                  </a:lnTo>
                  <a:lnTo>
                    <a:pt x="10450525" y="320154"/>
                  </a:lnTo>
                  <a:lnTo>
                    <a:pt x="10450525" y="810958"/>
                  </a:lnTo>
                  <a:lnTo>
                    <a:pt x="9530258" y="810958"/>
                  </a:lnTo>
                  <a:lnTo>
                    <a:pt x="9530258" y="320154"/>
                  </a:lnTo>
                  <a:lnTo>
                    <a:pt x="10450525" y="320154"/>
                  </a:lnTo>
                  <a:lnTo>
                    <a:pt x="10450525" y="197459"/>
                  </a:lnTo>
                  <a:lnTo>
                    <a:pt x="9468917" y="197459"/>
                  </a:lnTo>
                  <a:lnTo>
                    <a:pt x="9445028" y="202272"/>
                  </a:lnTo>
                  <a:lnTo>
                    <a:pt x="9425534" y="215430"/>
                  </a:lnTo>
                  <a:lnTo>
                    <a:pt x="9412376" y="234924"/>
                  </a:lnTo>
                  <a:lnTo>
                    <a:pt x="9407563" y="258813"/>
                  </a:lnTo>
                  <a:lnTo>
                    <a:pt x="9407563" y="863320"/>
                  </a:lnTo>
                  <a:lnTo>
                    <a:pt x="9318117" y="1161440"/>
                  </a:lnTo>
                  <a:lnTo>
                    <a:pt x="9315640" y="1175562"/>
                  </a:lnTo>
                  <a:lnTo>
                    <a:pt x="9316466" y="1189697"/>
                  </a:lnTo>
                  <a:lnTo>
                    <a:pt x="9320505" y="1203261"/>
                  </a:lnTo>
                  <a:lnTo>
                    <a:pt x="9349346" y="1233893"/>
                  </a:lnTo>
                  <a:lnTo>
                    <a:pt x="9376880" y="1240421"/>
                  </a:lnTo>
                  <a:lnTo>
                    <a:pt x="10603903" y="1240421"/>
                  </a:lnTo>
                  <a:lnTo>
                    <a:pt x="10643273" y="1226121"/>
                  </a:lnTo>
                  <a:lnTo>
                    <a:pt x="10664330" y="1189697"/>
                  </a:lnTo>
                  <a:lnTo>
                    <a:pt x="10665155" y="1175562"/>
                  </a:lnTo>
                  <a:close/>
                </a:path>
              </a:pathLst>
            </a:custGeom>
            <a:solidFill>
              <a:srgbClr val="135CA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13" name="Google Shape;213;p22"/>
            <p:cNvSpPr/>
            <p:nvPr/>
          </p:nvSpPr>
          <p:spPr>
            <a:xfrm>
              <a:off x="15573717" y="10245873"/>
              <a:ext cx="635" cy="41275"/>
            </a:xfrm>
            <a:custGeom>
              <a:rect b="b" l="l" r="r" t="t"/>
              <a:pathLst>
                <a:path extrusionOk="0" h="41275" w="634">
                  <a:moveTo>
                    <a:pt x="416" y="0"/>
                  </a:moveTo>
                  <a:lnTo>
                    <a:pt x="0" y="41126"/>
                  </a:lnTo>
                </a:path>
              </a:pathLst>
            </a:custGeom>
            <a:noFill/>
            <a:ln cap="flat" cmpd="sng" w="9525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14" name="Google Shape;214;p22"/>
            <p:cNvSpPr/>
            <p:nvPr/>
          </p:nvSpPr>
          <p:spPr>
            <a:xfrm>
              <a:off x="5938831" y="4181695"/>
              <a:ext cx="0" cy="4410710"/>
            </a:xfrm>
            <a:custGeom>
              <a:rect b="b" l="l" r="r" t="t"/>
              <a:pathLst>
                <a:path extrusionOk="0" h="4410709" w="120000">
                  <a:moveTo>
                    <a:pt x="0" y="0"/>
                  </a:moveTo>
                  <a:lnTo>
                    <a:pt x="0" y="4410191"/>
                  </a:lnTo>
                </a:path>
              </a:pathLst>
            </a:custGeom>
            <a:noFill/>
            <a:ln cap="flat" cmpd="sng" w="38075">
              <a:solidFill>
                <a:srgbClr val="135C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sp>
        <p:nvSpPr>
          <p:cNvPr id="215" name="Google Shape;215;p22"/>
          <p:cNvSpPr txBox="1"/>
          <p:nvPr>
            <p:ph type="title"/>
          </p:nvPr>
        </p:nvSpPr>
        <p:spPr>
          <a:xfrm>
            <a:off x="628860" y="484821"/>
            <a:ext cx="2343900" cy="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6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FDFDFD"/>
                </a:solidFill>
                <a:latin typeface="Calibri"/>
                <a:ea typeface="Calibri"/>
                <a:cs typeface="Calibri"/>
                <a:sym typeface="Calibri"/>
              </a:rPr>
              <a:t>Objective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2"/>
          <p:cNvSpPr txBox="1"/>
          <p:nvPr/>
        </p:nvSpPr>
        <p:spPr>
          <a:xfrm>
            <a:off x="628860" y="1104887"/>
            <a:ext cx="49707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0" lvl="0" marL="12700" marR="0" rtl="0" algn="l">
              <a:lnSpc>
                <a:spcPct val="114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DFDFD"/>
                </a:solidFill>
                <a:latin typeface="Lucida Sans"/>
                <a:ea typeface="Lucida Sans"/>
                <a:cs typeface="Lucida Sans"/>
                <a:sym typeface="Lucida Sans"/>
              </a:rPr>
              <a:t>I wanted to demonstrate my capabilities of using data to gain more knowledge and understanding in regards to a topic personal to me</a:t>
            </a:r>
            <a:endParaRPr sz="12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17" name="Google Shape;217;p22"/>
          <p:cNvSpPr txBox="1"/>
          <p:nvPr/>
        </p:nvSpPr>
        <p:spPr>
          <a:xfrm>
            <a:off x="724584" y="2891167"/>
            <a:ext cx="2094900" cy="14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35CA0"/>
                </a:solidFill>
                <a:latin typeface="Calibri"/>
                <a:ea typeface="Calibri"/>
                <a:cs typeface="Calibri"/>
                <a:sym typeface="Calibri"/>
              </a:rPr>
              <a:t>Data Interpretation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4900"/>
              </a:lnSpc>
              <a:spcBef>
                <a:spcPts val="700"/>
              </a:spcBef>
              <a:spcAft>
                <a:spcPts val="0"/>
              </a:spcAft>
              <a:buClr>
                <a:srgbClr val="135CA0"/>
              </a:buClr>
              <a:buSzPts val="1000"/>
              <a:buFont typeface="Lucida Sans"/>
              <a:buChar char="●"/>
            </a:pPr>
            <a:r>
              <a:rPr lang="en" sz="1000">
                <a:solidFill>
                  <a:schemeClr val="hlink"/>
                </a:solidFill>
                <a:latin typeface="Lucida Sans"/>
                <a:ea typeface="Lucida Sans"/>
                <a:cs typeface="Lucida Sans"/>
                <a:sym typeface="Lucida Sans"/>
              </a:rPr>
              <a:t>What do I want to do?</a:t>
            </a:r>
            <a:endParaRPr sz="1000">
              <a:solidFill>
                <a:srgbClr val="135CA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-292100" lvl="0" marL="457200" rtl="0" algn="l">
              <a:lnSpc>
                <a:spcPct val="114900"/>
              </a:lnSpc>
              <a:spcBef>
                <a:spcPts val="0"/>
              </a:spcBef>
              <a:spcAft>
                <a:spcPts val="0"/>
              </a:spcAft>
              <a:buClr>
                <a:srgbClr val="135CA0"/>
              </a:buClr>
              <a:buSzPts val="1000"/>
              <a:buFont typeface="Lucida Sans"/>
              <a:buChar char="●"/>
            </a:pPr>
            <a:r>
              <a:rPr lang="en" sz="1000">
                <a:solidFill>
                  <a:schemeClr val="hlink"/>
                </a:solidFill>
                <a:latin typeface="Lucida Sans"/>
                <a:ea typeface="Lucida Sans"/>
                <a:cs typeface="Lucida Sans"/>
                <a:sym typeface="Lucida Sans"/>
              </a:rPr>
              <a:t>Where can I get data from?</a:t>
            </a:r>
            <a:endParaRPr sz="1000">
              <a:solidFill>
                <a:srgbClr val="135CA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-292100" lvl="0" marL="457200" marR="0" rtl="0" algn="l">
              <a:lnSpc>
                <a:spcPct val="114900"/>
              </a:lnSpc>
              <a:spcBef>
                <a:spcPts val="0"/>
              </a:spcBef>
              <a:spcAft>
                <a:spcPts val="0"/>
              </a:spcAft>
              <a:buClr>
                <a:srgbClr val="135CA0"/>
              </a:buClr>
              <a:buSzPts val="1000"/>
              <a:buFont typeface="Lucida Sans"/>
              <a:buChar char="●"/>
            </a:pPr>
            <a:r>
              <a:rPr lang="en" sz="1000">
                <a:solidFill>
                  <a:srgbClr val="135CA0"/>
                </a:solidFill>
                <a:latin typeface="Lucida Sans"/>
                <a:ea typeface="Lucida Sans"/>
                <a:cs typeface="Lucida Sans"/>
                <a:sym typeface="Lucida Sans"/>
              </a:rPr>
              <a:t>How do I sift through all this data?</a:t>
            </a:r>
            <a:endParaRPr sz="1000">
              <a:solidFill>
                <a:srgbClr val="135CA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457200" marR="0" rtl="0" algn="ctr">
              <a:lnSpc>
                <a:spcPct val="1149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35CA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18" name="Google Shape;218;p22"/>
          <p:cNvSpPr txBox="1"/>
          <p:nvPr/>
        </p:nvSpPr>
        <p:spPr>
          <a:xfrm>
            <a:off x="3142842" y="2903620"/>
            <a:ext cx="2094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35CA0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marR="0" rtl="0" algn="l">
              <a:lnSpc>
                <a:spcPct val="114900"/>
              </a:lnSpc>
              <a:spcBef>
                <a:spcPts val="700"/>
              </a:spcBef>
              <a:spcAft>
                <a:spcPts val="0"/>
              </a:spcAft>
              <a:buClr>
                <a:srgbClr val="135CA0"/>
              </a:buClr>
              <a:buSzPts val="1000"/>
              <a:buFont typeface="Lucida Sans"/>
              <a:buChar char="●"/>
            </a:pPr>
            <a:r>
              <a:rPr lang="en" sz="1000">
                <a:solidFill>
                  <a:srgbClr val="135CA0"/>
                </a:solidFill>
                <a:latin typeface="Lucida Sans"/>
                <a:ea typeface="Lucida Sans"/>
                <a:cs typeface="Lucida Sans"/>
                <a:sym typeface="Lucida Sans"/>
              </a:rPr>
              <a:t>W</a:t>
            </a:r>
            <a:r>
              <a:rPr lang="en" sz="1000">
                <a:solidFill>
                  <a:srgbClr val="135CA0"/>
                </a:solidFill>
                <a:latin typeface="Lucida Sans"/>
                <a:ea typeface="Lucida Sans"/>
                <a:cs typeface="Lucida Sans"/>
                <a:sym typeface="Lucida Sans"/>
              </a:rPr>
              <a:t>hat information am I trying to highlight?</a:t>
            </a:r>
            <a:endParaRPr sz="1000">
              <a:solidFill>
                <a:srgbClr val="135CA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-292100" lvl="0" marL="457200" marR="0" rtl="0" algn="l">
              <a:lnSpc>
                <a:spcPct val="114900"/>
              </a:lnSpc>
              <a:spcBef>
                <a:spcPts val="0"/>
              </a:spcBef>
              <a:spcAft>
                <a:spcPts val="0"/>
              </a:spcAft>
              <a:buClr>
                <a:srgbClr val="135CA0"/>
              </a:buClr>
              <a:buSzPts val="1000"/>
              <a:buFont typeface="Lucida Sans"/>
              <a:buChar char="●"/>
            </a:pPr>
            <a:r>
              <a:rPr lang="en" sz="1000">
                <a:solidFill>
                  <a:srgbClr val="135CA0"/>
                </a:solidFill>
                <a:latin typeface="Lucida Sans"/>
                <a:ea typeface="Lucida Sans"/>
                <a:cs typeface="Lucida Sans"/>
                <a:sym typeface="Lucida Sans"/>
              </a:rPr>
              <a:t>How do I obtain this supporting data?</a:t>
            </a:r>
            <a:endParaRPr sz="1000">
              <a:solidFill>
                <a:srgbClr val="135CA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-292100" lvl="0" marL="457200" marR="0" rtl="0" algn="l">
              <a:lnSpc>
                <a:spcPct val="114900"/>
              </a:lnSpc>
              <a:spcBef>
                <a:spcPts val="0"/>
              </a:spcBef>
              <a:spcAft>
                <a:spcPts val="0"/>
              </a:spcAft>
              <a:buClr>
                <a:srgbClr val="135CA0"/>
              </a:buClr>
              <a:buSzPts val="1000"/>
              <a:buFont typeface="Lucida Sans"/>
              <a:buChar char="●"/>
            </a:pPr>
            <a:r>
              <a:rPr lang="en" sz="1000">
                <a:solidFill>
                  <a:srgbClr val="135CA0"/>
                </a:solidFill>
                <a:latin typeface="Lucida Sans"/>
                <a:ea typeface="Lucida Sans"/>
                <a:cs typeface="Lucida Sans"/>
                <a:sym typeface="Lucida Sans"/>
              </a:rPr>
              <a:t>Which formulas do I need?</a:t>
            </a:r>
            <a:endParaRPr sz="1000">
              <a:solidFill>
                <a:srgbClr val="135CA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19" name="Google Shape;219;p22"/>
          <p:cNvSpPr txBox="1"/>
          <p:nvPr/>
        </p:nvSpPr>
        <p:spPr>
          <a:xfrm>
            <a:off x="5471665" y="2903620"/>
            <a:ext cx="2094900" cy="13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35CA0"/>
                </a:solidFill>
                <a:latin typeface="Calibri"/>
                <a:ea typeface="Calibri"/>
                <a:cs typeface="Calibri"/>
                <a:sym typeface="Calibri"/>
              </a:rPr>
              <a:t>Presentation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marR="0" rtl="0" algn="l">
              <a:lnSpc>
                <a:spcPct val="114900"/>
              </a:lnSpc>
              <a:spcBef>
                <a:spcPts val="700"/>
              </a:spcBef>
              <a:spcAft>
                <a:spcPts val="0"/>
              </a:spcAft>
              <a:buClr>
                <a:srgbClr val="135CA0"/>
              </a:buClr>
              <a:buSzPts val="1000"/>
              <a:buFont typeface="Lucida Sans"/>
              <a:buChar char="●"/>
            </a:pPr>
            <a:r>
              <a:rPr lang="en" sz="1000">
                <a:solidFill>
                  <a:srgbClr val="135CA0"/>
                </a:solidFill>
                <a:latin typeface="Lucida Sans"/>
                <a:ea typeface="Lucida Sans"/>
                <a:cs typeface="Lucida Sans"/>
                <a:sym typeface="Lucida Sans"/>
              </a:rPr>
              <a:t>How can I introduce cohesiveness?</a:t>
            </a:r>
            <a:endParaRPr sz="1000">
              <a:solidFill>
                <a:srgbClr val="135CA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-292100" lvl="0" marL="457200" marR="0" rtl="0" algn="l">
              <a:lnSpc>
                <a:spcPct val="114900"/>
              </a:lnSpc>
              <a:spcBef>
                <a:spcPts val="0"/>
              </a:spcBef>
              <a:spcAft>
                <a:spcPts val="0"/>
              </a:spcAft>
              <a:buClr>
                <a:srgbClr val="135CA0"/>
              </a:buClr>
              <a:buSzPts val="1000"/>
              <a:buFont typeface="Lucida Sans"/>
              <a:buChar char="●"/>
            </a:pPr>
            <a:r>
              <a:rPr lang="en" sz="1000">
                <a:solidFill>
                  <a:srgbClr val="135CA0"/>
                </a:solidFill>
                <a:latin typeface="Lucida Sans"/>
                <a:ea typeface="Lucida Sans"/>
                <a:cs typeface="Lucida Sans"/>
                <a:sym typeface="Lucida Sans"/>
              </a:rPr>
              <a:t>Which elements should be at the forefront?</a:t>
            </a:r>
            <a:endParaRPr sz="1000">
              <a:solidFill>
                <a:srgbClr val="135CA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-292100" lvl="0" marL="457200" marR="0" rtl="0" algn="l">
              <a:lnSpc>
                <a:spcPct val="114900"/>
              </a:lnSpc>
              <a:spcBef>
                <a:spcPts val="0"/>
              </a:spcBef>
              <a:spcAft>
                <a:spcPts val="0"/>
              </a:spcAft>
              <a:buClr>
                <a:srgbClr val="135CA0"/>
              </a:buClr>
              <a:buSzPts val="1000"/>
              <a:buFont typeface="Lucida Sans"/>
              <a:buChar char="●"/>
            </a:pPr>
            <a:r>
              <a:rPr lang="en" sz="1000">
                <a:solidFill>
                  <a:srgbClr val="135CA0"/>
                </a:solidFill>
                <a:latin typeface="Lucida Sans"/>
                <a:ea typeface="Lucida Sans"/>
                <a:cs typeface="Lucida Sans"/>
                <a:sym typeface="Lucida Sans"/>
              </a:rPr>
              <a:t>How can I summarize findings?</a:t>
            </a:r>
            <a:endParaRPr sz="1000">
              <a:solidFill>
                <a:srgbClr val="135CA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20" name="Google Shape;220;p22"/>
          <p:cNvSpPr/>
          <p:nvPr/>
        </p:nvSpPr>
        <p:spPr>
          <a:xfrm>
            <a:off x="5353060" y="2090848"/>
            <a:ext cx="0" cy="2205355"/>
          </a:xfrm>
          <a:custGeom>
            <a:rect b="b" l="l" r="r" t="t"/>
            <a:pathLst>
              <a:path extrusionOk="0" h="4410709" w="120000">
                <a:moveTo>
                  <a:pt x="0" y="0"/>
                </a:moveTo>
                <a:lnTo>
                  <a:pt x="0" y="4410191"/>
                </a:lnTo>
              </a:path>
            </a:pathLst>
          </a:custGeom>
          <a:noFill/>
          <a:ln cap="flat" cmpd="sng" w="38075">
            <a:solidFill>
              <a:srgbClr val="135C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35CA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226" name="Google Shape;22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101" y="3843161"/>
            <a:ext cx="2919412" cy="576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2430" y="3843161"/>
            <a:ext cx="2919412" cy="5762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" name="Google Shape;228;p23"/>
          <p:cNvGrpSpPr/>
          <p:nvPr/>
        </p:nvGrpSpPr>
        <p:grpSpPr>
          <a:xfrm>
            <a:off x="6106999" y="1649322"/>
            <a:ext cx="2921000" cy="2770101"/>
            <a:chOff x="12213997" y="3298645"/>
            <a:chExt cx="5842000" cy="5540202"/>
          </a:xfrm>
        </p:grpSpPr>
        <p:pic>
          <p:nvPicPr>
            <p:cNvPr id="229" name="Google Shape;229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213997" y="7686323"/>
              <a:ext cx="5838824" cy="1152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23"/>
            <p:cNvSpPr/>
            <p:nvPr/>
          </p:nvSpPr>
          <p:spPr>
            <a:xfrm>
              <a:off x="12213997" y="3298645"/>
              <a:ext cx="5842000" cy="5146675"/>
            </a:xfrm>
            <a:custGeom>
              <a:rect b="b" l="l" r="r" t="t"/>
              <a:pathLst>
                <a:path extrusionOk="0" h="5146675" w="5842000">
                  <a:moveTo>
                    <a:pt x="5422699" y="5146658"/>
                  </a:moveTo>
                  <a:lnTo>
                    <a:pt x="419100" y="5146658"/>
                  </a:lnTo>
                  <a:lnTo>
                    <a:pt x="371811" y="5143983"/>
                  </a:lnTo>
                  <a:lnTo>
                    <a:pt x="325489" y="5136071"/>
                  </a:lnTo>
                  <a:lnTo>
                    <a:pt x="280545" y="5123092"/>
                  </a:lnTo>
                  <a:lnTo>
                    <a:pt x="237388" y="5105216"/>
                  </a:lnTo>
                  <a:lnTo>
                    <a:pt x="196431" y="5082613"/>
                  </a:lnTo>
                  <a:lnTo>
                    <a:pt x="158081" y="5055453"/>
                  </a:lnTo>
                  <a:lnTo>
                    <a:pt x="122751" y="5023906"/>
                  </a:lnTo>
                  <a:lnTo>
                    <a:pt x="91204" y="4988576"/>
                  </a:lnTo>
                  <a:lnTo>
                    <a:pt x="64044" y="4950227"/>
                  </a:lnTo>
                  <a:lnTo>
                    <a:pt x="41441" y="4909269"/>
                  </a:lnTo>
                  <a:lnTo>
                    <a:pt x="23565" y="4866113"/>
                  </a:lnTo>
                  <a:lnTo>
                    <a:pt x="10586" y="4821169"/>
                  </a:lnTo>
                  <a:lnTo>
                    <a:pt x="2675" y="4774847"/>
                  </a:lnTo>
                  <a:lnTo>
                    <a:pt x="0" y="4727558"/>
                  </a:lnTo>
                  <a:lnTo>
                    <a:pt x="0" y="419100"/>
                  </a:lnTo>
                  <a:lnTo>
                    <a:pt x="2675" y="371810"/>
                  </a:lnTo>
                  <a:lnTo>
                    <a:pt x="10586" y="325488"/>
                  </a:lnTo>
                  <a:lnTo>
                    <a:pt x="23565" y="280544"/>
                  </a:lnTo>
                  <a:lnTo>
                    <a:pt x="41441" y="237388"/>
                  </a:lnTo>
                  <a:lnTo>
                    <a:pt x="64044" y="196430"/>
                  </a:lnTo>
                  <a:lnTo>
                    <a:pt x="91204" y="158081"/>
                  </a:lnTo>
                  <a:lnTo>
                    <a:pt x="122751" y="122751"/>
                  </a:lnTo>
                  <a:lnTo>
                    <a:pt x="158081" y="91204"/>
                  </a:lnTo>
                  <a:lnTo>
                    <a:pt x="196431" y="64044"/>
                  </a:lnTo>
                  <a:lnTo>
                    <a:pt x="237388" y="41441"/>
                  </a:lnTo>
                  <a:lnTo>
                    <a:pt x="280545" y="23565"/>
                  </a:lnTo>
                  <a:lnTo>
                    <a:pt x="325489" y="10586"/>
                  </a:lnTo>
                  <a:lnTo>
                    <a:pt x="371811" y="2675"/>
                  </a:lnTo>
                  <a:lnTo>
                    <a:pt x="419100" y="0"/>
                  </a:lnTo>
                  <a:lnTo>
                    <a:pt x="5422699" y="0"/>
                  </a:lnTo>
                  <a:lnTo>
                    <a:pt x="5469989" y="2675"/>
                  </a:lnTo>
                  <a:lnTo>
                    <a:pt x="5516311" y="10586"/>
                  </a:lnTo>
                  <a:lnTo>
                    <a:pt x="5561255" y="23565"/>
                  </a:lnTo>
                  <a:lnTo>
                    <a:pt x="5604411" y="41441"/>
                  </a:lnTo>
                  <a:lnTo>
                    <a:pt x="5645368" y="64044"/>
                  </a:lnTo>
                  <a:lnTo>
                    <a:pt x="5683717" y="91204"/>
                  </a:lnTo>
                  <a:lnTo>
                    <a:pt x="5719047" y="122751"/>
                  </a:lnTo>
                  <a:lnTo>
                    <a:pt x="5750595" y="158081"/>
                  </a:lnTo>
                  <a:lnTo>
                    <a:pt x="5777755" y="196430"/>
                  </a:lnTo>
                  <a:lnTo>
                    <a:pt x="5800358" y="237388"/>
                  </a:lnTo>
                  <a:lnTo>
                    <a:pt x="5818234" y="280544"/>
                  </a:lnTo>
                  <a:lnTo>
                    <a:pt x="5831212" y="325488"/>
                  </a:lnTo>
                  <a:lnTo>
                    <a:pt x="5839124" y="371810"/>
                  </a:lnTo>
                  <a:lnTo>
                    <a:pt x="5841799" y="419100"/>
                  </a:lnTo>
                  <a:lnTo>
                    <a:pt x="5841799" y="4727558"/>
                  </a:lnTo>
                  <a:lnTo>
                    <a:pt x="5839124" y="4774847"/>
                  </a:lnTo>
                  <a:lnTo>
                    <a:pt x="5831212" y="4821169"/>
                  </a:lnTo>
                  <a:lnTo>
                    <a:pt x="5818234" y="4866113"/>
                  </a:lnTo>
                  <a:lnTo>
                    <a:pt x="5800358" y="4909269"/>
                  </a:lnTo>
                  <a:lnTo>
                    <a:pt x="5777755" y="4950227"/>
                  </a:lnTo>
                  <a:lnTo>
                    <a:pt x="5750595" y="4988576"/>
                  </a:lnTo>
                  <a:lnTo>
                    <a:pt x="5719047" y="5023906"/>
                  </a:lnTo>
                  <a:lnTo>
                    <a:pt x="5683717" y="5055453"/>
                  </a:lnTo>
                  <a:lnTo>
                    <a:pt x="5645368" y="5082613"/>
                  </a:lnTo>
                  <a:lnTo>
                    <a:pt x="5604411" y="5105216"/>
                  </a:lnTo>
                  <a:lnTo>
                    <a:pt x="5561255" y="5123092"/>
                  </a:lnTo>
                  <a:lnTo>
                    <a:pt x="5516311" y="5136071"/>
                  </a:lnTo>
                  <a:lnTo>
                    <a:pt x="5469989" y="5143983"/>
                  </a:lnTo>
                  <a:lnTo>
                    <a:pt x="5422699" y="5146658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sp>
        <p:nvSpPr>
          <p:cNvPr id="231" name="Google Shape;231;p23"/>
          <p:cNvSpPr/>
          <p:nvPr/>
        </p:nvSpPr>
        <p:spPr>
          <a:xfrm>
            <a:off x="3112430" y="1649322"/>
            <a:ext cx="2921000" cy="2573338"/>
          </a:xfrm>
          <a:custGeom>
            <a:rect b="b" l="l" r="r" t="t"/>
            <a:pathLst>
              <a:path extrusionOk="0" h="5146675" w="5842000">
                <a:moveTo>
                  <a:pt x="5422699" y="5146658"/>
                </a:moveTo>
                <a:lnTo>
                  <a:pt x="419100" y="5146658"/>
                </a:lnTo>
                <a:lnTo>
                  <a:pt x="371810" y="5143983"/>
                </a:lnTo>
                <a:lnTo>
                  <a:pt x="325488" y="5136071"/>
                </a:lnTo>
                <a:lnTo>
                  <a:pt x="280544" y="5123092"/>
                </a:lnTo>
                <a:lnTo>
                  <a:pt x="237388" y="5105216"/>
                </a:lnTo>
                <a:lnTo>
                  <a:pt x="196431" y="5082613"/>
                </a:lnTo>
                <a:lnTo>
                  <a:pt x="158081" y="5055453"/>
                </a:lnTo>
                <a:lnTo>
                  <a:pt x="122751" y="5023906"/>
                </a:lnTo>
                <a:lnTo>
                  <a:pt x="91204" y="4988576"/>
                </a:lnTo>
                <a:lnTo>
                  <a:pt x="64044" y="4950227"/>
                </a:lnTo>
                <a:lnTo>
                  <a:pt x="41441" y="4909269"/>
                </a:lnTo>
                <a:lnTo>
                  <a:pt x="23565" y="4866113"/>
                </a:lnTo>
                <a:lnTo>
                  <a:pt x="10586" y="4821169"/>
                </a:lnTo>
                <a:lnTo>
                  <a:pt x="2675" y="4774847"/>
                </a:lnTo>
                <a:lnTo>
                  <a:pt x="0" y="4727558"/>
                </a:lnTo>
                <a:lnTo>
                  <a:pt x="0" y="419100"/>
                </a:lnTo>
                <a:lnTo>
                  <a:pt x="2675" y="371810"/>
                </a:lnTo>
                <a:lnTo>
                  <a:pt x="10586" y="325488"/>
                </a:lnTo>
                <a:lnTo>
                  <a:pt x="23565" y="280544"/>
                </a:lnTo>
                <a:lnTo>
                  <a:pt x="41441" y="237388"/>
                </a:lnTo>
                <a:lnTo>
                  <a:pt x="64044" y="196430"/>
                </a:lnTo>
                <a:lnTo>
                  <a:pt x="91204" y="158081"/>
                </a:lnTo>
                <a:lnTo>
                  <a:pt x="122751" y="122751"/>
                </a:lnTo>
                <a:lnTo>
                  <a:pt x="158081" y="91204"/>
                </a:lnTo>
                <a:lnTo>
                  <a:pt x="196431" y="64044"/>
                </a:lnTo>
                <a:lnTo>
                  <a:pt x="237388" y="41441"/>
                </a:lnTo>
                <a:lnTo>
                  <a:pt x="280544" y="23565"/>
                </a:lnTo>
                <a:lnTo>
                  <a:pt x="325488" y="10586"/>
                </a:lnTo>
                <a:lnTo>
                  <a:pt x="371810" y="2675"/>
                </a:lnTo>
                <a:lnTo>
                  <a:pt x="419100" y="0"/>
                </a:lnTo>
                <a:lnTo>
                  <a:pt x="5422699" y="0"/>
                </a:lnTo>
                <a:lnTo>
                  <a:pt x="5469989" y="2675"/>
                </a:lnTo>
                <a:lnTo>
                  <a:pt x="5516311" y="10586"/>
                </a:lnTo>
                <a:lnTo>
                  <a:pt x="5561255" y="23565"/>
                </a:lnTo>
                <a:lnTo>
                  <a:pt x="5604411" y="41441"/>
                </a:lnTo>
                <a:lnTo>
                  <a:pt x="5645369" y="64044"/>
                </a:lnTo>
                <a:lnTo>
                  <a:pt x="5683718" y="91204"/>
                </a:lnTo>
                <a:lnTo>
                  <a:pt x="5719048" y="122751"/>
                </a:lnTo>
                <a:lnTo>
                  <a:pt x="5750595" y="158081"/>
                </a:lnTo>
                <a:lnTo>
                  <a:pt x="5777755" y="196430"/>
                </a:lnTo>
                <a:lnTo>
                  <a:pt x="5800358" y="237388"/>
                </a:lnTo>
                <a:lnTo>
                  <a:pt x="5818233" y="280544"/>
                </a:lnTo>
                <a:lnTo>
                  <a:pt x="5831212" y="325488"/>
                </a:lnTo>
                <a:lnTo>
                  <a:pt x="5839124" y="371810"/>
                </a:lnTo>
                <a:lnTo>
                  <a:pt x="5841799" y="419100"/>
                </a:lnTo>
                <a:lnTo>
                  <a:pt x="5841799" y="4727558"/>
                </a:lnTo>
                <a:lnTo>
                  <a:pt x="5839124" y="4774847"/>
                </a:lnTo>
                <a:lnTo>
                  <a:pt x="5831212" y="4821169"/>
                </a:lnTo>
                <a:lnTo>
                  <a:pt x="5818233" y="4866113"/>
                </a:lnTo>
                <a:lnTo>
                  <a:pt x="5800358" y="4909269"/>
                </a:lnTo>
                <a:lnTo>
                  <a:pt x="5777755" y="4950227"/>
                </a:lnTo>
                <a:lnTo>
                  <a:pt x="5750595" y="4988576"/>
                </a:lnTo>
                <a:lnTo>
                  <a:pt x="5719048" y="5023906"/>
                </a:lnTo>
                <a:lnTo>
                  <a:pt x="5683718" y="5055453"/>
                </a:lnTo>
                <a:lnTo>
                  <a:pt x="5645369" y="5082613"/>
                </a:lnTo>
                <a:lnTo>
                  <a:pt x="5604411" y="5105216"/>
                </a:lnTo>
                <a:lnTo>
                  <a:pt x="5561255" y="5123092"/>
                </a:lnTo>
                <a:lnTo>
                  <a:pt x="5516311" y="5136071"/>
                </a:lnTo>
                <a:lnTo>
                  <a:pt x="5469989" y="5143983"/>
                </a:lnTo>
                <a:lnTo>
                  <a:pt x="5422699" y="5146658"/>
                </a:lnTo>
                <a:close/>
              </a:path>
            </a:pathLst>
          </a:custGeom>
          <a:solidFill>
            <a:srgbClr val="FDFDF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grpSp>
        <p:nvGrpSpPr>
          <p:cNvPr id="232" name="Google Shape;232;p23"/>
          <p:cNvGrpSpPr/>
          <p:nvPr/>
        </p:nvGrpSpPr>
        <p:grpSpPr>
          <a:xfrm>
            <a:off x="0" y="1"/>
            <a:ext cx="3037102" cy="4222659"/>
            <a:chOff x="0" y="2"/>
            <a:chExt cx="6074204" cy="8445318"/>
          </a:xfrm>
        </p:grpSpPr>
        <p:sp>
          <p:nvSpPr>
            <p:cNvPr id="233" name="Google Shape;233;p23"/>
            <p:cNvSpPr/>
            <p:nvPr/>
          </p:nvSpPr>
          <p:spPr>
            <a:xfrm>
              <a:off x="232204" y="3298645"/>
              <a:ext cx="5842000" cy="5146675"/>
            </a:xfrm>
            <a:custGeom>
              <a:rect b="b" l="l" r="r" t="t"/>
              <a:pathLst>
                <a:path extrusionOk="0" h="5146675" w="5842000">
                  <a:moveTo>
                    <a:pt x="5422699" y="5146658"/>
                  </a:moveTo>
                  <a:lnTo>
                    <a:pt x="419100" y="5146658"/>
                  </a:lnTo>
                  <a:lnTo>
                    <a:pt x="371810" y="5143983"/>
                  </a:lnTo>
                  <a:lnTo>
                    <a:pt x="325488" y="5136071"/>
                  </a:lnTo>
                  <a:lnTo>
                    <a:pt x="280544" y="5123092"/>
                  </a:lnTo>
                  <a:lnTo>
                    <a:pt x="237388" y="5105216"/>
                  </a:lnTo>
                  <a:lnTo>
                    <a:pt x="196430" y="5082613"/>
                  </a:lnTo>
                  <a:lnTo>
                    <a:pt x="158081" y="5055453"/>
                  </a:lnTo>
                  <a:lnTo>
                    <a:pt x="122751" y="5023906"/>
                  </a:lnTo>
                  <a:lnTo>
                    <a:pt x="91204" y="4988576"/>
                  </a:lnTo>
                  <a:lnTo>
                    <a:pt x="64044" y="4950227"/>
                  </a:lnTo>
                  <a:lnTo>
                    <a:pt x="41441" y="4909269"/>
                  </a:lnTo>
                  <a:lnTo>
                    <a:pt x="23565" y="4866113"/>
                  </a:lnTo>
                  <a:lnTo>
                    <a:pt x="10586" y="4821169"/>
                  </a:lnTo>
                  <a:lnTo>
                    <a:pt x="2675" y="4774847"/>
                  </a:lnTo>
                  <a:lnTo>
                    <a:pt x="0" y="4727558"/>
                  </a:lnTo>
                  <a:lnTo>
                    <a:pt x="0" y="419100"/>
                  </a:lnTo>
                  <a:lnTo>
                    <a:pt x="2675" y="371810"/>
                  </a:lnTo>
                  <a:lnTo>
                    <a:pt x="10586" y="325488"/>
                  </a:lnTo>
                  <a:lnTo>
                    <a:pt x="23565" y="280544"/>
                  </a:lnTo>
                  <a:lnTo>
                    <a:pt x="41441" y="237388"/>
                  </a:lnTo>
                  <a:lnTo>
                    <a:pt x="64044" y="196430"/>
                  </a:lnTo>
                  <a:lnTo>
                    <a:pt x="91204" y="158081"/>
                  </a:lnTo>
                  <a:lnTo>
                    <a:pt x="122751" y="122751"/>
                  </a:lnTo>
                  <a:lnTo>
                    <a:pt x="158081" y="91204"/>
                  </a:lnTo>
                  <a:lnTo>
                    <a:pt x="196430" y="64044"/>
                  </a:lnTo>
                  <a:lnTo>
                    <a:pt x="237388" y="41441"/>
                  </a:lnTo>
                  <a:lnTo>
                    <a:pt x="280544" y="23565"/>
                  </a:lnTo>
                  <a:lnTo>
                    <a:pt x="325488" y="10586"/>
                  </a:lnTo>
                  <a:lnTo>
                    <a:pt x="371810" y="2675"/>
                  </a:lnTo>
                  <a:lnTo>
                    <a:pt x="419100" y="0"/>
                  </a:lnTo>
                  <a:lnTo>
                    <a:pt x="5422699" y="0"/>
                  </a:lnTo>
                  <a:lnTo>
                    <a:pt x="5469989" y="2675"/>
                  </a:lnTo>
                  <a:lnTo>
                    <a:pt x="5516311" y="10586"/>
                  </a:lnTo>
                  <a:lnTo>
                    <a:pt x="5561255" y="23565"/>
                  </a:lnTo>
                  <a:lnTo>
                    <a:pt x="5604411" y="41441"/>
                  </a:lnTo>
                  <a:lnTo>
                    <a:pt x="5645368" y="64044"/>
                  </a:lnTo>
                  <a:lnTo>
                    <a:pt x="5683717" y="91204"/>
                  </a:lnTo>
                  <a:lnTo>
                    <a:pt x="5719048" y="122751"/>
                  </a:lnTo>
                  <a:lnTo>
                    <a:pt x="5750595" y="158081"/>
                  </a:lnTo>
                  <a:lnTo>
                    <a:pt x="5777755" y="196430"/>
                  </a:lnTo>
                  <a:lnTo>
                    <a:pt x="5800358" y="237388"/>
                  </a:lnTo>
                  <a:lnTo>
                    <a:pt x="5818233" y="280544"/>
                  </a:lnTo>
                  <a:lnTo>
                    <a:pt x="5831212" y="325488"/>
                  </a:lnTo>
                  <a:lnTo>
                    <a:pt x="5839124" y="371810"/>
                  </a:lnTo>
                  <a:lnTo>
                    <a:pt x="5841799" y="419100"/>
                  </a:lnTo>
                  <a:lnTo>
                    <a:pt x="5841799" y="4727558"/>
                  </a:lnTo>
                  <a:lnTo>
                    <a:pt x="5839124" y="4774847"/>
                  </a:lnTo>
                  <a:lnTo>
                    <a:pt x="5831212" y="4821169"/>
                  </a:lnTo>
                  <a:lnTo>
                    <a:pt x="5818233" y="4866113"/>
                  </a:lnTo>
                  <a:lnTo>
                    <a:pt x="5800358" y="4909269"/>
                  </a:lnTo>
                  <a:lnTo>
                    <a:pt x="5777755" y="4950227"/>
                  </a:lnTo>
                  <a:lnTo>
                    <a:pt x="5750595" y="4988576"/>
                  </a:lnTo>
                  <a:lnTo>
                    <a:pt x="5719048" y="5023906"/>
                  </a:lnTo>
                  <a:lnTo>
                    <a:pt x="5683717" y="5055453"/>
                  </a:lnTo>
                  <a:lnTo>
                    <a:pt x="5645368" y="5082613"/>
                  </a:lnTo>
                  <a:lnTo>
                    <a:pt x="5604411" y="5105216"/>
                  </a:lnTo>
                  <a:lnTo>
                    <a:pt x="5561255" y="5123092"/>
                  </a:lnTo>
                  <a:lnTo>
                    <a:pt x="5516311" y="5136071"/>
                  </a:lnTo>
                  <a:lnTo>
                    <a:pt x="5469989" y="5143983"/>
                  </a:lnTo>
                  <a:lnTo>
                    <a:pt x="5422699" y="5146658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34" name="Google Shape;234;p23"/>
            <p:cNvSpPr/>
            <p:nvPr/>
          </p:nvSpPr>
          <p:spPr>
            <a:xfrm>
              <a:off x="0" y="2"/>
              <a:ext cx="2569210" cy="2346960"/>
            </a:xfrm>
            <a:custGeom>
              <a:rect b="b" l="l" r="r" t="t"/>
              <a:pathLst>
                <a:path extrusionOk="0" h="2346960" w="2569210">
                  <a:moveTo>
                    <a:pt x="0" y="2335938"/>
                  </a:moveTo>
                  <a:lnTo>
                    <a:pt x="77896" y="2342082"/>
                  </a:lnTo>
                  <a:lnTo>
                    <a:pt x="125889" y="2344515"/>
                  </a:lnTo>
                  <a:lnTo>
                    <a:pt x="174130" y="2345981"/>
                  </a:lnTo>
                  <a:lnTo>
                    <a:pt x="222611" y="2346472"/>
                  </a:lnTo>
                  <a:lnTo>
                    <a:pt x="271092" y="2345981"/>
                  </a:lnTo>
                  <a:lnTo>
                    <a:pt x="319334" y="2344515"/>
                  </a:lnTo>
                  <a:lnTo>
                    <a:pt x="367327" y="2342082"/>
                  </a:lnTo>
                  <a:lnTo>
                    <a:pt x="415061" y="2338693"/>
                  </a:lnTo>
                  <a:lnTo>
                    <a:pt x="462527" y="2334357"/>
                  </a:lnTo>
                  <a:lnTo>
                    <a:pt x="467766" y="2333772"/>
                  </a:lnTo>
                </a:path>
                <a:path extrusionOk="0" h="2346960" w="2569210">
                  <a:moveTo>
                    <a:pt x="467766" y="2333772"/>
                  </a:moveTo>
                  <a:lnTo>
                    <a:pt x="509717" y="2329083"/>
                  </a:lnTo>
                  <a:lnTo>
                    <a:pt x="556619" y="2322881"/>
                  </a:lnTo>
                  <a:lnTo>
                    <a:pt x="603226" y="2315760"/>
                  </a:lnTo>
                  <a:lnTo>
                    <a:pt x="645826" y="2308372"/>
                  </a:lnTo>
                </a:path>
                <a:path extrusionOk="0" h="2346960" w="2569210">
                  <a:moveTo>
                    <a:pt x="645826" y="2308372"/>
                  </a:moveTo>
                  <a:lnTo>
                    <a:pt x="695513" y="2298799"/>
                  </a:lnTo>
                  <a:lnTo>
                    <a:pt x="741174" y="2288978"/>
                  </a:lnTo>
                  <a:lnTo>
                    <a:pt x="786502" y="2278276"/>
                  </a:lnTo>
                  <a:lnTo>
                    <a:pt x="831487" y="2266703"/>
                  </a:lnTo>
                  <a:lnTo>
                    <a:pt x="876119" y="2254267"/>
                  </a:lnTo>
                  <a:lnTo>
                    <a:pt x="920388" y="2240978"/>
                  </a:lnTo>
                  <a:lnTo>
                    <a:pt x="964287" y="2226846"/>
                  </a:lnTo>
                  <a:lnTo>
                    <a:pt x="1007804" y="2211880"/>
                  </a:lnTo>
                  <a:lnTo>
                    <a:pt x="1050930" y="2196089"/>
                  </a:lnTo>
                  <a:lnTo>
                    <a:pt x="1093657" y="2179484"/>
                  </a:lnTo>
                  <a:lnTo>
                    <a:pt x="1135975" y="2162072"/>
                  </a:lnTo>
                  <a:lnTo>
                    <a:pt x="1177873" y="2143865"/>
                  </a:lnTo>
                  <a:lnTo>
                    <a:pt x="1219344" y="2124871"/>
                  </a:lnTo>
                  <a:lnTo>
                    <a:pt x="1260409" y="2105152"/>
                  </a:lnTo>
                  <a:lnTo>
                    <a:pt x="1300963" y="2084560"/>
                  </a:lnTo>
                  <a:lnTo>
                    <a:pt x="1341092" y="2063262"/>
                  </a:lnTo>
                  <a:lnTo>
                    <a:pt x="1380756" y="2041215"/>
                  </a:lnTo>
                  <a:lnTo>
                    <a:pt x="1419944" y="2018429"/>
                  </a:lnTo>
                  <a:lnTo>
                    <a:pt x="1458647" y="1994913"/>
                  </a:lnTo>
                  <a:lnTo>
                    <a:pt x="1496856" y="1970675"/>
                  </a:lnTo>
                  <a:lnTo>
                    <a:pt x="1534561" y="1945727"/>
                  </a:lnTo>
                  <a:lnTo>
                    <a:pt x="1571754" y="1920077"/>
                  </a:lnTo>
                  <a:lnTo>
                    <a:pt x="1608423" y="1893734"/>
                  </a:lnTo>
                  <a:lnTo>
                    <a:pt x="1644561" y="1866708"/>
                  </a:lnTo>
                  <a:lnTo>
                    <a:pt x="1680157" y="1839009"/>
                  </a:lnTo>
                  <a:lnTo>
                    <a:pt x="1715203" y="1810646"/>
                  </a:lnTo>
                  <a:lnTo>
                    <a:pt x="1749688" y="1781628"/>
                  </a:lnTo>
                  <a:lnTo>
                    <a:pt x="1783603" y="1751965"/>
                  </a:lnTo>
                  <a:lnTo>
                    <a:pt x="1816939" y="1721666"/>
                  </a:lnTo>
                  <a:lnTo>
                    <a:pt x="1849687" y="1690741"/>
                  </a:lnTo>
                  <a:lnTo>
                    <a:pt x="1881837" y="1659198"/>
                  </a:lnTo>
                  <a:lnTo>
                    <a:pt x="1913379" y="1627049"/>
                  </a:lnTo>
                  <a:lnTo>
                    <a:pt x="1944304" y="1594301"/>
                  </a:lnTo>
                  <a:lnTo>
                    <a:pt x="1974603" y="1560965"/>
                  </a:lnTo>
                  <a:lnTo>
                    <a:pt x="2004266" y="1527049"/>
                  </a:lnTo>
                  <a:lnTo>
                    <a:pt x="2033284" y="1492564"/>
                  </a:lnTo>
                  <a:lnTo>
                    <a:pt x="2061647" y="1457519"/>
                  </a:lnTo>
                  <a:lnTo>
                    <a:pt x="2089346" y="1421923"/>
                  </a:lnTo>
                  <a:lnTo>
                    <a:pt x="2116372" y="1385785"/>
                  </a:lnTo>
                  <a:lnTo>
                    <a:pt x="2142715" y="1349115"/>
                  </a:lnTo>
                  <a:lnTo>
                    <a:pt x="2168365" y="1311923"/>
                  </a:lnTo>
                  <a:lnTo>
                    <a:pt x="2193314" y="1274218"/>
                  </a:lnTo>
                  <a:lnTo>
                    <a:pt x="2217551" y="1236009"/>
                  </a:lnTo>
                  <a:lnTo>
                    <a:pt x="2241067" y="1197305"/>
                  </a:lnTo>
                  <a:lnTo>
                    <a:pt x="2263854" y="1158117"/>
                  </a:lnTo>
                  <a:lnTo>
                    <a:pt x="2285901" y="1118454"/>
                  </a:lnTo>
                  <a:lnTo>
                    <a:pt x="2307198" y="1078324"/>
                  </a:lnTo>
                  <a:lnTo>
                    <a:pt x="2327738" y="1037739"/>
                  </a:lnTo>
                  <a:lnTo>
                    <a:pt x="2347509" y="996706"/>
                  </a:lnTo>
                  <a:lnTo>
                    <a:pt x="2366503" y="955235"/>
                  </a:lnTo>
                  <a:lnTo>
                    <a:pt x="2384711" y="913336"/>
                  </a:lnTo>
                  <a:lnTo>
                    <a:pt x="2402122" y="871019"/>
                  </a:lnTo>
                  <a:lnTo>
                    <a:pt x="2418728" y="828292"/>
                  </a:lnTo>
                  <a:lnTo>
                    <a:pt x="2434518" y="785165"/>
                  </a:lnTo>
                  <a:lnTo>
                    <a:pt x="2449484" y="741648"/>
                  </a:lnTo>
                  <a:lnTo>
                    <a:pt x="2463616" y="697750"/>
                  </a:lnTo>
                  <a:lnTo>
                    <a:pt x="2476905" y="653480"/>
                  </a:lnTo>
                  <a:lnTo>
                    <a:pt x="2489341" y="608849"/>
                  </a:lnTo>
                  <a:lnTo>
                    <a:pt x="2500915" y="563864"/>
                  </a:lnTo>
                  <a:lnTo>
                    <a:pt x="2511617" y="518536"/>
                  </a:lnTo>
                  <a:lnTo>
                    <a:pt x="2521438" y="472875"/>
                  </a:lnTo>
                  <a:lnTo>
                    <a:pt x="2530368" y="426888"/>
                  </a:lnTo>
                  <a:lnTo>
                    <a:pt x="2538399" y="380587"/>
                  </a:lnTo>
                  <a:lnTo>
                    <a:pt x="2545520" y="333981"/>
                  </a:lnTo>
                  <a:lnTo>
                    <a:pt x="2551722" y="287078"/>
                  </a:lnTo>
                  <a:lnTo>
                    <a:pt x="2556996" y="239889"/>
                  </a:lnTo>
                  <a:lnTo>
                    <a:pt x="2561332" y="192423"/>
                  </a:lnTo>
                  <a:lnTo>
                    <a:pt x="2564721" y="144688"/>
                  </a:lnTo>
                  <a:lnTo>
                    <a:pt x="2567058" y="98567"/>
                  </a:lnTo>
                  <a:lnTo>
                    <a:pt x="2568735" y="48455"/>
                  </a:lnTo>
                  <a:lnTo>
                    <a:pt x="2569035" y="9671"/>
                  </a:lnTo>
                  <a:lnTo>
                    <a:pt x="2569110" y="0"/>
                  </a:lnTo>
                </a:path>
              </a:pathLst>
            </a:custGeom>
            <a:noFill/>
            <a:ln cap="flat" cmpd="sng" w="9525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sp>
        <p:nvSpPr>
          <p:cNvPr id="235" name="Google Shape;235;p23"/>
          <p:cNvSpPr/>
          <p:nvPr/>
        </p:nvSpPr>
        <p:spPr>
          <a:xfrm>
            <a:off x="7786859" y="5122937"/>
            <a:ext cx="318" cy="20638"/>
          </a:xfrm>
          <a:custGeom>
            <a:rect b="b" l="l" r="r" t="t"/>
            <a:pathLst>
              <a:path extrusionOk="0" h="41275" w="634">
                <a:moveTo>
                  <a:pt x="416" y="0"/>
                </a:moveTo>
                <a:lnTo>
                  <a:pt x="0" y="41126"/>
                </a:lnTo>
              </a:path>
            </a:pathLst>
          </a:custGeom>
          <a:noFill/>
          <a:ln cap="flat" cmpd="sng" w="952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236" name="Google Shape;23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301" y="1723975"/>
            <a:ext cx="2785031" cy="156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79327" y="1723975"/>
            <a:ext cx="2785030" cy="156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74776" y="1723143"/>
            <a:ext cx="2785031" cy="1566423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3"/>
          <p:cNvSpPr txBox="1"/>
          <p:nvPr>
            <p:ph type="title"/>
          </p:nvPr>
        </p:nvSpPr>
        <p:spPr>
          <a:xfrm>
            <a:off x="-235950" y="460225"/>
            <a:ext cx="79803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07575">
            <a:spAutoFit/>
          </a:bodyPr>
          <a:lstStyle/>
          <a:p>
            <a:pPr indent="0" lvl="0" marL="2082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DFDFD"/>
                </a:solidFill>
              </a:rPr>
              <a:t>Strategy And Troubleshooting/Debugging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3"/>
          <p:cNvSpPr txBox="1"/>
          <p:nvPr/>
        </p:nvSpPr>
        <p:spPr>
          <a:xfrm>
            <a:off x="6266185" y="3253521"/>
            <a:ext cx="25863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4625">
            <a:spAutoFit/>
          </a:bodyPr>
          <a:lstStyle/>
          <a:p>
            <a:pPr indent="0" lvl="0" marL="0" marR="1143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41C40"/>
                </a:solidFill>
                <a:latin typeface="Calibri"/>
                <a:ea typeface="Calibri"/>
                <a:cs typeface="Calibri"/>
                <a:sym typeface="Calibri"/>
              </a:rPr>
              <a:t>Google Suite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15599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41C40"/>
                </a:solidFill>
                <a:latin typeface="Lucida Sans"/>
                <a:ea typeface="Lucida Sans"/>
                <a:cs typeface="Lucida Sans"/>
                <a:sym typeface="Lucida Sans"/>
              </a:rPr>
              <a:t>Plan the layout of project using tools via Google Suite</a:t>
            </a:r>
            <a:endParaRPr sz="800">
              <a:solidFill>
                <a:srgbClr val="041C4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0" marR="0" rtl="0" algn="ctr">
              <a:lnSpc>
                <a:spcPct val="115599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41C40"/>
                </a:solidFill>
                <a:latin typeface="Lucida Sans"/>
                <a:ea typeface="Lucida Sans"/>
                <a:cs typeface="Lucida Sans"/>
                <a:sym typeface="Lucida Sans"/>
              </a:rPr>
              <a:t>Which elements should I utilize?</a:t>
            </a:r>
            <a:endParaRPr sz="800">
              <a:solidFill>
                <a:srgbClr val="041C4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0" marR="0" rtl="0" algn="ctr">
              <a:lnSpc>
                <a:spcPct val="115599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41C40"/>
                </a:solidFill>
                <a:latin typeface="Lucida Sans"/>
                <a:ea typeface="Lucida Sans"/>
                <a:cs typeface="Lucida Sans"/>
                <a:sym typeface="Lucida Sans"/>
              </a:rPr>
              <a:t>How do I combine elements to convey focal points?</a:t>
            </a:r>
            <a:endParaRPr sz="800">
              <a:solidFill>
                <a:srgbClr val="041C4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0" marR="0" rtl="0" algn="ctr">
              <a:lnSpc>
                <a:spcPct val="115599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41C4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41" name="Google Shape;241;p23"/>
          <p:cNvSpPr txBox="1"/>
          <p:nvPr/>
        </p:nvSpPr>
        <p:spPr>
          <a:xfrm>
            <a:off x="3278889" y="3290410"/>
            <a:ext cx="2586300" cy="7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41C40"/>
                </a:solidFill>
                <a:latin typeface="Calibri"/>
                <a:ea typeface="Calibri"/>
                <a:cs typeface="Calibri"/>
                <a:sym typeface="Calibri"/>
              </a:rPr>
              <a:t>Microsoft Excel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15599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41C40"/>
                </a:solidFill>
                <a:latin typeface="Lucida Sans"/>
                <a:ea typeface="Lucida Sans"/>
                <a:cs typeface="Lucida Sans"/>
                <a:sym typeface="Lucida Sans"/>
              </a:rPr>
              <a:t>Which formulas would be helpful to use?</a:t>
            </a:r>
            <a:endParaRPr sz="800">
              <a:solidFill>
                <a:srgbClr val="041C4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0" marR="0" rtl="0" algn="ctr">
              <a:lnSpc>
                <a:spcPct val="115599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41C40"/>
                </a:solidFill>
                <a:latin typeface="Lucida Sans"/>
                <a:ea typeface="Lucida Sans"/>
                <a:cs typeface="Lucida Sans"/>
                <a:sym typeface="Lucida Sans"/>
              </a:rPr>
              <a:t>What am I trying to extrapolate from this dataset?</a:t>
            </a:r>
            <a:endParaRPr sz="800">
              <a:solidFill>
                <a:srgbClr val="041C4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0" marR="0" rtl="0" algn="ctr">
              <a:lnSpc>
                <a:spcPct val="115599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41C40"/>
                </a:solidFill>
                <a:latin typeface="Lucida Sans"/>
                <a:ea typeface="Lucida Sans"/>
                <a:cs typeface="Lucida Sans"/>
                <a:sym typeface="Lucida Sans"/>
              </a:rPr>
              <a:t>Why are my functions not working?</a:t>
            </a:r>
            <a:endParaRPr sz="800">
              <a:solidFill>
                <a:srgbClr val="041C4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42" name="Google Shape;242;p23"/>
          <p:cNvSpPr txBox="1"/>
          <p:nvPr/>
        </p:nvSpPr>
        <p:spPr>
          <a:xfrm>
            <a:off x="291810" y="3253521"/>
            <a:ext cx="2586300" cy="7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4625">
            <a:spAutoFit/>
          </a:bodyPr>
          <a:lstStyle/>
          <a:p>
            <a:pPr indent="0" lvl="0" marL="0" marR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41C40"/>
                </a:solidFill>
                <a:latin typeface="Calibri"/>
                <a:ea typeface="Calibri"/>
                <a:cs typeface="Calibri"/>
                <a:sym typeface="Calibri"/>
              </a:rPr>
              <a:t>SQL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15599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41C40"/>
                </a:solidFill>
                <a:latin typeface="Lucida Sans"/>
                <a:ea typeface="Lucida Sans"/>
                <a:cs typeface="Lucida Sans"/>
                <a:sym typeface="Lucida Sans"/>
              </a:rPr>
              <a:t>Filtering through dataset to see precise information</a:t>
            </a:r>
            <a:endParaRPr sz="800">
              <a:solidFill>
                <a:srgbClr val="041C4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0" marR="0" rtl="0" algn="ctr">
              <a:lnSpc>
                <a:spcPct val="115599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41C40"/>
                </a:solidFill>
                <a:latin typeface="Lucida Sans"/>
                <a:ea typeface="Lucida Sans"/>
                <a:cs typeface="Lucida Sans"/>
                <a:sym typeface="Lucida Sans"/>
              </a:rPr>
              <a:t>What do I want to know from these queries?</a:t>
            </a:r>
            <a:endParaRPr sz="800">
              <a:solidFill>
                <a:srgbClr val="041C4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0" marR="0" rtl="0" algn="ctr">
              <a:lnSpc>
                <a:spcPct val="115599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41C40"/>
                </a:solidFill>
                <a:latin typeface="Lucida Sans"/>
                <a:ea typeface="Lucida Sans"/>
                <a:cs typeface="Lucida Sans"/>
                <a:sym typeface="Lucida Sans"/>
              </a:rPr>
              <a:t>How do I formulate queries to get what I want?</a:t>
            </a:r>
            <a:endParaRPr sz="800">
              <a:solidFill>
                <a:srgbClr val="041C4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24"/>
          <p:cNvGrpSpPr/>
          <p:nvPr/>
        </p:nvGrpSpPr>
        <p:grpSpPr>
          <a:xfrm>
            <a:off x="123868" y="121447"/>
            <a:ext cx="8895715" cy="4900613"/>
            <a:chOff x="247337" y="242294"/>
            <a:chExt cx="17791430" cy="9801225"/>
          </a:xfrm>
        </p:grpSpPr>
        <p:sp>
          <p:nvSpPr>
            <p:cNvPr id="248" name="Google Shape;248;p24"/>
            <p:cNvSpPr/>
            <p:nvPr/>
          </p:nvSpPr>
          <p:spPr>
            <a:xfrm>
              <a:off x="247337" y="242294"/>
              <a:ext cx="17791430" cy="9801225"/>
            </a:xfrm>
            <a:custGeom>
              <a:rect b="b" l="l" r="r" t="t"/>
              <a:pathLst>
                <a:path extrusionOk="0" h="9801225" w="17791430">
                  <a:moveTo>
                    <a:pt x="0" y="0"/>
                  </a:moveTo>
                  <a:lnTo>
                    <a:pt x="17791361" y="0"/>
                  </a:lnTo>
                  <a:lnTo>
                    <a:pt x="17791361" y="9801224"/>
                  </a:lnTo>
                  <a:lnTo>
                    <a:pt x="0" y="980122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457150">
              <a:solidFill>
                <a:srgbClr val="135C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pic>
          <p:nvPicPr>
            <p:cNvPr id="249" name="Google Shape;249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297323" y="8211193"/>
              <a:ext cx="4152899" cy="5810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" name="Google Shape;250;p24"/>
            <p:cNvSpPr/>
            <p:nvPr/>
          </p:nvSpPr>
          <p:spPr>
            <a:xfrm>
              <a:off x="2272543" y="2466354"/>
              <a:ext cx="4203700" cy="5974080"/>
            </a:xfrm>
            <a:custGeom>
              <a:rect b="b" l="l" r="r" t="t"/>
              <a:pathLst>
                <a:path extrusionOk="0" h="5974080" w="4203700">
                  <a:moveTo>
                    <a:pt x="3965249" y="5973865"/>
                  </a:moveTo>
                  <a:lnTo>
                    <a:pt x="238124" y="5973865"/>
                  </a:lnTo>
                  <a:lnTo>
                    <a:pt x="190134" y="5969027"/>
                  </a:lnTo>
                  <a:lnTo>
                    <a:pt x="145436" y="5955152"/>
                  </a:lnTo>
                  <a:lnTo>
                    <a:pt x="104987" y="5933197"/>
                  </a:lnTo>
                  <a:lnTo>
                    <a:pt x="69745" y="5904119"/>
                  </a:lnTo>
                  <a:lnTo>
                    <a:pt x="40668" y="5868877"/>
                  </a:lnTo>
                  <a:lnTo>
                    <a:pt x="18713" y="5828429"/>
                  </a:lnTo>
                  <a:lnTo>
                    <a:pt x="4837" y="5783730"/>
                  </a:lnTo>
                  <a:lnTo>
                    <a:pt x="0" y="5735740"/>
                  </a:lnTo>
                  <a:lnTo>
                    <a:pt x="0" y="238124"/>
                  </a:lnTo>
                  <a:lnTo>
                    <a:pt x="4837" y="190134"/>
                  </a:lnTo>
                  <a:lnTo>
                    <a:pt x="18713" y="145435"/>
                  </a:lnTo>
                  <a:lnTo>
                    <a:pt x="40668" y="104987"/>
                  </a:lnTo>
                  <a:lnTo>
                    <a:pt x="69745" y="69745"/>
                  </a:lnTo>
                  <a:lnTo>
                    <a:pt x="104987" y="40667"/>
                  </a:lnTo>
                  <a:lnTo>
                    <a:pt x="145436" y="18713"/>
                  </a:lnTo>
                  <a:lnTo>
                    <a:pt x="190134" y="4837"/>
                  </a:lnTo>
                  <a:lnTo>
                    <a:pt x="238124" y="0"/>
                  </a:lnTo>
                  <a:lnTo>
                    <a:pt x="3965249" y="0"/>
                  </a:lnTo>
                  <a:lnTo>
                    <a:pt x="4013240" y="4837"/>
                  </a:lnTo>
                  <a:lnTo>
                    <a:pt x="4057938" y="18713"/>
                  </a:lnTo>
                  <a:lnTo>
                    <a:pt x="4098387" y="40667"/>
                  </a:lnTo>
                  <a:lnTo>
                    <a:pt x="4133629" y="69745"/>
                  </a:lnTo>
                  <a:lnTo>
                    <a:pt x="4162706" y="104987"/>
                  </a:lnTo>
                  <a:lnTo>
                    <a:pt x="4184661" y="145435"/>
                  </a:lnTo>
                  <a:lnTo>
                    <a:pt x="4198536" y="190134"/>
                  </a:lnTo>
                  <a:lnTo>
                    <a:pt x="4203374" y="238124"/>
                  </a:lnTo>
                  <a:lnTo>
                    <a:pt x="4203374" y="5735740"/>
                  </a:lnTo>
                  <a:lnTo>
                    <a:pt x="4198536" y="5783730"/>
                  </a:lnTo>
                  <a:lnTo>
                    <a:pt x="4184661" y="5828429"/>
                  </a:lnTo>
                  <a:lnTo>
                    <a:pt x="4162706" y="5868877"/>
                  </a:lnTo>
                  <a:lnTo>
                    <a:pt x="4133629" y="5904119"/>
                  </a:lnTo>
                  <a:lnTo>
                    <a:pt x="4098387" y="5933197"/>
                  </a:lnTo>
                  <a:lnTo>
                    <a:pt x="4057938" y="5955152"/>
                  </a:lnTo>
                  <a:lnTo>
                    <a:pt x="4013240" y="5969027"/>
                  </a:lnTo>
                  <a:lnTo>
                    <a:pt x="3965249" y="5973865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51" name="Google Shape;251;p24"/>
            <p:cNvSpPr/>
            <p:nvPr/>
          </p:nvSpPr>
          <p:spPr>
            <a:xfrm>
              <a:off x="2272551" y="2466355"/>
              <a:ext cx="4200525" cy="5970270"/>
            </a:xfrm>
            <a:custGeom>
              <a:rect b="b" l="l" r="r" t="t"/>
              <a:pathLst>
                <a:path extrusionOk="0" h="5970270" w="4200525">
                  <a:moveTo>
                    <a:pt x="237962" y="0"/>
                  </a:moveTo>
                  <a:lnTo>
                    <a:pt x="3962546" y="0"/>
                  </a:lnTo>
                  <a:lnTo>
                    <a:pt x="4010504" y="4834"/>
                  </a:lnTo>
                  <a:lnTo>
                    <a:pt x="4055172" y="18700"/>
                  </a:lnTo>
                  <a:lnTo>
                    <a:pt x="4095593" y="40640"/>
                  </a:lnTo>
                  <a:lnTo>
                    <a:pt x="4130811" y="69697"/>
                  </a:lnTo>
                  <a:lnTo>
                    <a:pt x="4159869" y="104915"/>
                  </a:lnTo>
                  <a:lnTo>
                    <a:pt x="4181809" y="145336"/>
                  </a:lnTo>
                  <a:lnTo>
                    <a:pt x="4195675" y="190004"/>
                  </a:lnTo>
                  <a:lnTo>
                    <a:pt x="4200509" y="237962"/>
                  </a:lnTo>
                  <a:lnTo>
                    <a:pt x="4200509" y="5731830"/>
                  </a:lnTo>
                  <a:lnTo>
                    <a:pt x="4195675" y="5779788"/>
                  </a:lnTo>
                  <a:lnTo>
                    <a:pt x="4181809" y="5824456"/>
                  </a:lnTo>
                  <a:lnTo>
                    <a:pt x="4159869" y="5864877"/>
                  </a:lnTo>
                  <a:lnTo>
                    <a:pt x="4130811" y="5900095"/>
                  </a:lnTo>
                  <a:lnTo>
                    <a:pt x="4095593" y="5929152"/>
                  </a:lnTo>
                  <a:lnTo>
                    <a:pt x="4055172" y="5951092"/>
                  </a:lnTo>
                  <a:lnTo>
                    <a:pt x="4010504" y="5964958"/>
                  </a:lnTo>
                  <a:lnTo>
                    <a:pt x="3962546" y="5969792"/>
                  </a:lnTo>
                  <a:lnTo>
                    <a:pt x="237962" y="5969792"/>
                  </a:lnTo>
                  <a:lnTo>
                    <a:pt x="190004" y="5964958"/>
                  </a:lnTo>
                  <a:lnTo>
                    <a:pt x="145336" y="5951092"/>
                  </a:lnTo>
                  <a:lnTo>
                    <a:pt x="104915" y="5929152"/>
                  </a:lnTo>
                  <a:lnTo>
                    <a:pt x="69697" y="5900095"/>
                  </a:lnTo>
                  <a:lnTo>
                    <a:pt x="40640" y="5864877"/>
                  </a:lnTo>
                  <a:lnTo>
                    <a:pt x="18700" y="5824456"/>
                  </a:lnTo>
                  <a:lnTo>
                    <a:pt x="4834" y="5779788"/>
                  </a:lnTo>
                  <a:lnTo>
                    <a:pt x="0" y="5731830"/>
                  </a:lnTo>
                  <a:lnTo>
                    <a:pt x="0" y="237962"/>
                  </a:lnTo>
                  <a:lnTo>
                    <a:pt x="4834" y="190004"/>
                  </a:lnTo>
                  <a:lnTo>
                    <a:pt x="18700" y="145336"/>
                  </a:lnTo>
                  <a:lnTo>
                    <a:pt x="40640" y="104915"/>
                  </a:lnTo>
                  <a:lnTo>
                    <a:pt x="69697" y="69697"/>
                  </a:lnTo>
                  <a:lnTo>
                    <a:pt x="104915" y="40640"/>
                  </a:lnTo>
                  <a:lnTo>
                    <a:pt x="145336" y="18700"/>
                  </a:lnTo>
                  <a:lnTo>
                    <a:pt x="190004" y="4834"/>
                  </a:lnTo>
                  <a:lnTo>
                    <a:pt x="237962" y="0"/>
                  </a:lnTo>
                </a:path>
              </a:pathLst>
            </a:custGeom>
            <a:noFill/>
            <a:ln cap="flat" cmpd="sng" w="76125">
              <a:solidFill>
                <a:srgbClr val="135C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52" name="Google Shape;252;p24"/>
            <p:cNvSpPr/>
            <p:nvPr/>
          </p:nvSpPr>
          <p:spPr>
            <a:xfrm>
              <a:off x="2321472" y="4575704"/>
              <a:ext cx="4153535" cy="0"/>
            </a:xfrm>
            <a:custGeom>
              <a:rect b="b" l="l" r="r" t="t"/>
              <a:pathLst>
                <a:path extrusionOk="0" h="120000" w="4153535">
                  <a:moveTo>
                    <a:pt x="0" y="0"/>
                  </a:moveTo>
                  <a:lnTo>
                    <a:pt x="4153036" y="0"/>
                  </a:lnTo>
                </a:path>
              </a:pathLst>
            </a:custGeom>
            <a:noFill/>
            <a:ln cap="flat" cmpd="sng" w="38075">
              <a:solidFill>
                <a:srgbClr val="135C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53" name="Google Shape;253;p24"/>
            <p:cNvSpPr/>
            <p:nvPr/>
          </p:nvSpPr>
          <p:spPr>
            <a:xfrm>
              <a:off x="2296072" y="6025450"/>
              <a:ext cx="4153535" cy="0"/>
            </a:xfrm>
            <a:custGeom>
              <a:rect b="b" l="l" r="r" t="t"/>
              <a:pathLst>
                <a:path extrusionOk="0" h="120000" w="4153535">
                  <a:moveTo>
                    <a:pt x="0" y="0"/>
                  </a:moveTo>
                  <a:lnTo>
                    <a:pt x="4153036" y="0"/>
                  </a:lnTo>
                </a:path>
              </a:pathLst>
            </a:custGeom>
            <a:noFill/>
            <a:ln cap="flat" cmpd="sng" w="38075">
              <a:solidFill>
                <a:srgbClr val="135C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pic>
          <p:nvPicPr>
            <p:cNvPr id="254" name="Google Shape;254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066492" y="8211193"/>
              <a:ext cx="4152899" cy="5810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5" name="Google Shape;255;p24"/>
            <p:cNvSpPr/>
            <p:nvPr/>
          </p:nvSpPr>
          <p:spPr>
            <a:xfrm>
              <a:off x="7041714" y="2466354"/>
              <a:ext cx="4203700" cy="5974080"/>
            </a:xfrm>
            <a:custGeom>
              <a:rect b="b" l="l" r="r" t="t"/>
              <a:pathLst>
                <a:path extrusionOk="0" h="5974080" w="4203700">
                  <a:moveTo>
                    <a:pt x="3965249" y="5973865"/>
                  </a:moveTo>
                  <a:lnTo>
                    <a:pt x="238124" y="5973865"/>
                  </a:lnTo>
                  <a:lnTo>
                    <a:pt x="190134" y="5969027"/>
                  </a:lnTo>
                  <a:lnTo>
                    <a:pt x="145436" y="5955152"/>
                  </a:lnTo>
                  <a:lnTo>
                    <a:pt x="104987" y="5933197"/>
                  </a:lnTo>
                  <a:lnTo>
                    <a:pt x="69745" y="5904119"/>
                  </a:lnTo>
                  <a:lnTo>
                    <a:pt x="40668" y="5868877"/>
                  </a:lnTo>
                  <a:lnTo>
                    <a:pt x="18713" y="5828429"/>
                  </a:lnTo>
                  <a:lnTo>
                    <a:pt x="4837" y="5783730"/>
                  </a:lnTo>
                  <a:lnTo>
                    <a:pt x="0" y="5735740"/>
                  </a:lnTo>
                  <a:lnTo>
                    <a:pt x="0" y="238124"/>
                  </a:lnTo>
                  <a:lnTo>
                    <a:pt x="4837" y="190134"/>
                  </a:lnTo>
                  <a:lnTo>
                    <a:pt x="18713" y="145435"/>
                  </a:lnTo>
                  <a:lnTo>
                    <a:pt x="40668" y="104987"/>
                  </a:lnTo>
                  <a:lnTo>
                    <a:pt x="69745" y="69745"/>
                  </a:lnTo>
                  <a:lnTo>
                    <a:pt x="104987" y="40667"/>
                  </a:lnTo>
                  <a:lnTo>
                    <a:pt x="145436" y="18713"/>
                  </a:lnTo>
                  <a:lnTo>
                    <a:pt x="190134" y="4837"/>
                  </a:lnTo>
                  <a:lnTo>
                    <a:pt x="238124" y="0"/>
                  </a:lnTo>
                  <a:lnTo>
                    <a:pt x="3965249" y="0"/>
                  </a:lnTo>
                  <a:lnTo>
                    <a:pt x="4013239" y="4837"/>
                  </a:lnTo>
                  <a:lnTo>
                    <a:pt x="4057938" y="18713"/>
                  </a:lnTo>
                  <a:lnTo>
                    <a:pt x="4098387" y="40667"/>
                  </a:lnTo>
                  <a:lnTo>
                    <a:pt x="4133629" y="69745"/>
                  </a:lnTo>
                  <a:lnTo>
                    <a:pt x="4162706" y="104987"/>
                  </a:lnTo>
                  <a:lnTo>
                    <a:pt x="4184661" y="145435"/>
                  </a:lnTo>
                  <a:lnTo>
                    <a:pt x="4198536" y="190134"/>
                  </a:lnTo>
                  <a:lnTo>
                    <a:pt x="4203374" y="238124"/>
                  </a:lnTo>
                  <a:lnTo>
                    <a:pt x="4203374" y="5735740"/>
                  </a:lnTo>
                  <a:lnTo>
                    <a:pt x="4198536" y="5783730"/>
                  </a:lnTo>
                  <a:lnTo>
                    <a:pt x="4184661" y="5828429"/>
                  </a:lnTo>
                  <a:lnTo>
                    <a:pt x="4162706" y="5868877"/>
                  </a:lnTo>
                  <a:lnTo>
                    <a:pt x="4133629" y="5904119"/>
                  </a:lnTo>
                  <a:lnTo>
                    <a:pt x="4098387" y="5933197"/>
                  </a:lnTo>
                  <a:lnTo>
                    <a:pt x="4057938" y="5955152"/>
                  </a:lnTo>
                  <a:lnTo>
                    <a:pt x="4013239" y="5969027"/>
                  </a:lnTo>
                  <a:lnTo>
                    <a:pt x="3965249" y="5973865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56" name="Google Shape;256;p24"/>
            <p:cNvSpPr/>
            <p:nvPr/>
          </p:nvSpPr>
          <p:spPr>
            <a:xfrm>
              <a:off x="7041720" y="2466355"/>
              <a:ext cx="4200525" cy="5970270"/>
            </a:xfrm>
            <a:custGeom>
              <a:rect b="b" l="l" r="r" t="t"/>
              <a:pathLst>
                <a:path extrusionOk="0" h="5970270" w="4200525">
                  <a:moveTo>
                    <a:pt x="237962" y="0"/>
                  </a:moveTo>
                  <a:lnTo>
                    <a:pt x="3962546" y="0"/>
                  </a:lnTo>
                  <a:lnTo>
                    <a:pt x="4010504" y="4834"/>
                  </a:lnTo>
                  <a:lnTo>
                    <a:pt x="4055172" y="18700"/>
                  </a:lnTo>
                  <a:lnTo>
                    <a:pt x="4095593" y="40640"/>
                  </a:lnTo>
                  <a:lnTo>
                    <a:pt x="4130811" y="69697"/>
                  </a:lnTo>
                  <a:lnTo>
                    <a:pt x="4159869" y="104915"/>
                  </a:lnTo>
                  <a:lnTo>
                    <a:pt x="4181809" y="145336"/>
                  </a:lnTo>
                  <a:lnTo>
                    <a:pt x="4195674" y="190004"/>
                  </a:lnTo>
                  <a:lnTo>
                    <a:pt x="4200509" y="237962"/>
                  </a:lnTo>
                  <a:lnTo>
                    <a:pt x="4200509" y="5731830"/>
                  </a:lnTo>
                  <a:lnTo>
                    <a:pt x="4195674" y="5779788"/>
                  </a:lnTo>
                  <a:lnTo>
                    <a:pt x="4181809" y="5824456"/>
                  </a:lnTo>
                  <a:lnTo>
                    <a:pt x="4159869" y="5864877"/>
                  </a:lnTo>
                  <a:lnTo>
                    <a:pt x="4130811" y="5900095"/>
                  </a:lnTo>
                  <a:lnTo>
                    <a:pt x="4095593" y="5929152"/>
                  </a:lnTo>
                  <a:lnTo>
                    <a:pt x="4055172" y="5951092"/>
                  </a:lnTo>
                  <a:lnTo>
                    <a:pt x="4010504" y="5964958"/>
                  </a:lnTo>
                  <a:lnTo>
                    <a:pt x="3962546" y="5969792"/>
                  </a:lnTo>
                  <a:lnTo>
                    <a:pt x="237962" y="5969792"/>
                  </a:lnTo>
                  <a:lnTo>
                    <a:pt x="190004" y="5964958"/>
                  </a:lnTo>
                  <a:lnTo>
                    <a:pt x="145336" y="5951092"/>
                  </a:lnTo>
                  <a:lnTo>
                    <a:pt x="104915" y="5929152"/>
                  </a:lnTo>
                  <a:lnTo>
                    <a:pt x="69697" y="5900095"/>
                  </a:lnTo>
                  <a:lnTo>
                    <a:pt x="40640" y="5864877"/>
                  </a:lnTo>
                  <a:lnTo>
                    <a:pt x="18700" y="5824456"/>
                  </a:lnTo>
                  <a:lnTo>
                    <a:pt x="4834" y="5779788"/>
                  </a:lnTo>
                  <a:lnTo>
                    <a:pt x="0" y="5731830"/>
                  </a:lnTo>
                  <a:lnTo>
                    <a:pt x="0" y="237962"/>
                  </a:lnTo>
                  <a:lnTo>
                    <a:pt x="4834" y="190004"/>
                  </a:lnTo>
                  <a:lnTo>
                    <a:pt x="18700" y="145336"/>
                  </a:lnTo>
                  <a:lnTo>
                    <a:pt x="40640" y="104915"/>
                  </a:lnTo>
                  <a:lnTo>
                    <a:pt x="69697" y="69697"/>
                  </a:lnTo>
                  <a:lnTo>
                    <a:pt x="104915" y="40640"/>
                  </a:lnTo>
                  <a:lnTo>
                    <a:pt x="145336" y="18700"/>
                  </a:lnTo>
                  <a:lnTo>
                    <a:pt x="190004" y="4834"/>
                  </a:lnTo>
                  <a:lnTo>
                    <a:pt x="237962" y="0"/>
                  </a:lnTo>
                </a:path>
              </a:pathLst>
            </a:custGeom>
            <a:noFill/>
            <a:ln cap="flat" cmpd="sng" w="76125">
              <a:solidFill>
                <a:srgbClr val="135C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57" name="Google Shape;257;p24"/>
            <p:cNvSpPr/>
            <p:nvPr/>
          </p:nvSpPr>
          <p:spPr>
            <a:xfrm>
              <a:off x="7065842" y="4575704"/>
              <a:ext cx="4153534" cy="0"/>
            </a:xfrm>
            <a:custGeom>
              <a:rect b="b" l="l" r="r" t="t"/>
              <a:pathLst>
                <a:path extrusionOk="0" h="120000" w="4153534">
                  <a:moveTo>
                    <a:pt x="0" y="0"/>
                  </a:moveTo>
                  <a:lnTo>
                    <a:pt x="4153036" y="0"/>
                  </a:lnTo>
                </a:path>
              </a:pathLst>
            </a:custGeom>
            <a:noFill/>
            <a:ln cap="flat" cmpd="sng" w="38075">
              <a:solidFill>
                <a:srgbClr val="135C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58" name="Google Shape;258;p24"/>
            <p:cNvSpPr/>
            <p:nvPr/>
          </p:nvSpPr>
          <p:spPr>
            <a:xfrm>
              <a:off x="7067392" y="6025450"/>
              <a:ext cx="4153534" cy="0"/>
            </a:xfrm>
            <a:custGeom>
              <a:rect b="b" l="l" r="r" t="t"/>
              <a:pathLst>
                <a:path extrusionOk="0" h="120000" w="4153534">
                  <a:moveTo>
                    <a:pt x="0" y="0"/>
                  </a:moveTo>
                  <a:lnTo>
                    <a:pt x="4153036" y="0"/>
                  </a:lnTo>
                </a:path>
              </a:pathLst>
            </a:custGeom>
            <a:noFill/>
            <a:ln cap="flat" cmpd="sng" w="38075">
              <a:solidFill>
                <a:srgbClr val="135C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pic>
          <p:nvPicPr>
            <p:cNvPr id="259" name="Google Shape;259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836860" y="8211193"/>
              <a:ext cx="4152899" cy="5810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Google Shape;260;p24"/>
            <p:cNvSpPr/>
            <p:nvPr/>
          </p:nvSpPr>
          <p:spPr>
            <a:xfrm>
              <a:off x="11812081" y="2466354"/>
              <a:ext cx="4203700" cy="5974080"/>
            </a:xfrm>
            <a:custGeom>
              <a:rect b="b" l="l" r="r" t="t"/>
              <a:pathLst>
                <a:path extrusionOk="0" h="5974080" w="4203700">
                  <a:moveTo>
                    <a:pt x="3965249" y="5973865"/>
                  </a:moveTo>
                  <a:lnTo>
                    <a:pt x="238124" y="5973865"/>
                  </a:lnTo>
                  <a:lnTo>
                    <a:pt x="190134" y="5969027"/>
                  </a:lnTo>
                  <a:lnTo>
                    <a:pt x="145436" y="5955152"/>
                  </a:lnTo>
                  <a:lnTo>
                    <a:pt x="104987" y="5933197"/>
                  </a:lnTo>
                  <a:lnTo>
                    <a:pt x="69745" y="5904119"/>
                  </a:lnTo>
                  <a:lnTo>
                    <a:pt x="40668" y="5868877"/>
                  </a:lnTo>
                  <a:lnTo>
                    <a:pt x="18713" y="5828429"/>
                  </a:lnTo>
                  <a:lnTo>
                    <a:pt x="4837" y="5783730"/>
                  </a:lnTo>
                  <a:lnTo>
                    <a:pt x="0" y="5735740"/>
                  </a:lnTo>
                  <a:lnTo>
                    <a:pt x="0" y="238124"/>
                  </a:lnTo>
                  <a:lnTo>
                    <a:pt x="4837" y="190134"/>
                  </a:lnTo>
                  <a:lnTo>
                    <a:pt x="18713" y="145435"/>
                  </a:lnTo>
                  <a:lnTo>
                    <a:pt x="40668" y="104987"/>
                  </a:lnTo>
                  <a:lnTo>
                    <a:pt x="69745" y="69745"/>
                  </a:lnTo>
                  <a:lnTo>
                    <a:pt x="104987" y="40667"/>
                  </a:lnTo>
                  <a:lnTo>
                    <a:pt x="145436" y="18713"/>
                  </a:lnTo>
                  <a:lnTo>
                    <a:pt x="190134" y="4837"/>
                  </a:lnTo>
                  <a:lnTo>
                    <a:pt x="238124" y="0"/>
                  </a:lnTo>
                  <a:lnTo>
                    <a:pt x="3965249" y="0"/>
                  </a:lnTo>
                  <a:lnTo>
                    <a:pt x="4013240" y="4837"/>
                  </a:lnTo>
                  <a:lnTo>
                    <a:pt x="4057938" y="18713"/>
                  </a:lnTo>
                  <a:lnTo>
                    <a:pt x="4098387" y="40667"/>
                  </a:lnTo>
                  <a:lnTo>
                    <a:pt x="4133629" y="69745"/>
                  </a:lnTo>
                  <a:lnTo>
                    <a:pt x="4162706" y="104987"/>
                  </a:lnTo>
                  <a:lnTo>
                    <a:pt x="4184661" y="145435"/>
                  </a:lnTo>
                  <a:lnTo>
                    <a:pt x="4198536" y="190134"/>
                  </a:lnTo>
                  <a:lnTo>
                    <a:pt x="4203374" y="238124"/>
                  </a:lnTo>
                  <a:lnTo>
                    <a:pt x="4203374" y="5735740"/>
                  </a:lnTo>
                  <a:lnTo>
                    <a:pt x="4198536" y="5783730"/>
                  </a:lnTo>
                  <a:lnTo>
                    <a:pt x="4184661" y="5828429"/>
                  </a:lnTo>
                  <a:lnTo>
                    <a:pt x="4162706" y="5868877"/>
                  </a:lnTo>
                  <a:lnTo>
                    <a:pt x="4133629" y="5904119"/>
                  </a:lnTo>
                  <a:lnTo>
                    <a:pt x="4098387" y="5933197"/>
                  </a:lnTo>
                  <a:lnTo>
                    <a:pt x="4057938" y="5955152"/>
                  </a:lnTo>
                  <a:lnTo>
                    <a:pt x="4013240" y="5969027"/>
                  </a:lnTo>
                  <a:lnTo>
                    <a:pt x="3965249" y="5973865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61" name="Google Shape;261;p24"/>
            <p:cNvSpPr/>
            <p:nvPr/>
          </p:nvSpPr>
          <p:spPr>
            <a:xfrm>
              <a:off x="11812088" y="2466355"/>
              <a:ext cx="4200525" cy="5970270"/>
            </a:xfrm>
            <a:custGeom>
              <a:rect b="b" l="l" r="r" t="t"/>
              <a:pathLst>
                <a:path extrusionOk="0" h="5970270" w="4200525">
                  <a:moveTo>
                    <a:pt x="237962" y="0"/>
                  </a:moveTo>
                  <a:lnTo>
                    <a:pt x="3962546" y="0"/>
                  </a:lnTo>
                  <a:lnTo>
                    <a:pt x="4010504" y="4834"/>
                  </a:lnTo>
                  <a:lnTo>
                    <a:pt x="4055172" y="18700"/>
                  </a:lnTo>
                  <a:lnTo>
                    <a:pt x="4095593" y="40640"/>
                  </a:lnTo>
                  <a:lnTo>
                    <a:pt x="4130811" y="69697"/>
                  </a:lnTo>
                  <a:lnTo>
                    <a:pt x="4159869" y="104915"/>
                  </a:lnTo>
                  <a:lnTo>
                    <a:pt x="4181809" y="145336"/>
                  </a:lnTo>
                  <a:lnTo>
                    <a:pt x="4195674" y="190004"/>
                  </a:lnTo>
                  <a:lnTo>
                    <a:pt x="4200509" y="237962"/>
                  </a:lnTo>
                  <a:lnTo>
                    <a:pt x="4200509" y="5731830"/>
                  </a:lnTo>
                  <a:lnTo>
                    <a:pt x="4195674" y="5779788"/>
                  </a:lnTo>
                  <a:lnTo>
                    <a:pt x="4181809" y="5824456"/>
                  </a:lnTo>
                  <a:lnTo>
                    <a:pt x="4159869" y="5864877"/>
                  </a:lnTo>
                  <a:lnTo>
                    <a:pt x="4130811" y="5900095"/>
                  </a:lnTo>
                  <a:lnTo>
                    <a:pt x="4095593" y="5929152"/>
                  </a:lnTo>
                  <a:lnTo>
                    <a:pt x="4055172" y="5951092"/>
                  </a:lnTo>
                  <a:lnTo>
                    <a:pt x="4010504" y="5964958"/>
                  </a:lnTo>
                  <a:lnTo>
                    <a:pt x="3962546" y="5969792"/>
                  </a:lnTo>
                  <a:lnTo>
                    <a:pt x="237962" y="5969792"/>
                  </a:lnTo>
                  <a:lnTo>
                    <a:pt x="190004" y="5964958"/>
                  </a:lnTo>
                  <a:lnTo>
                    <a:pt x="145336" y="5951092"/>
                  </a:lnTo>
                  <a:lnTo>
                    <a:pt x="104915" y="5929152"/>
                  </a:lnTo>
                  <a:lnTo>
                    <a:pt x="69697" y="5900095"/>
                  </a:lnTo>
                  <a:lnTo>
                    <a:pt x="40640" y="5864877"/>
                  </a:lnTo>
                  <a:lnTo>
                    <a:pt x="18700" y="5824456"/>
                  </a:lnTo>
                  <a:lnTo>
                    <a:pt x="4834" y="5779788"/>
                  </a:lnTo>
                  <a:lnTo>
                    <a:pt x="0" y="5731830"/>
                  </a:lnTo>
                  <a:lnTo>
                    <a:pt x="0" y="237962"/>
                  </a:lnTo>
                  <a:lnTo>
                    <a:pt x="4834" y="190004"/>
                  </a:lnTo>
                  <a:lnTo>
                    <a:pt x="18700" y="145336"/>
                  </a:lnTo>
                  <a:lnTo>
                    <a:pt x="40640" y="104915"/>
                  </a:lnTo>
                  <a:lnTo>
                    <a:pt x="69697" y="69697"/>
                  </a:lnTo>
                  <a:lnTo>
                    <a:pt x="104915" y="40640"/>
                  </a:lnTo>
                  <a:lnTo>
                    <a:pt x="145336" y="18700"/>
                  </a:lnTo>
                  <a:lnTo>
                    <a:pt x="190004" y="4834"/>
                  </a:lnTo>
                  <a:lnTo>
                    <a:pt x="237962" y="0"/>
                  </a:lnTo>
                </a:path>
              </a:pathLst>
            </a:custGeom>
            <a:noFill/>
            <a:ln cap="flat" cmpd="sng" w="76125">
              <a:solidFill>
                <a:srgbClr val="135C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62" name="Google Shape;262;p24"/>
            <p:cNvSpPr/>
            <p:nvPr/>
          </p:nvSpPr>
          <p:spPr>
            <a:xfrm>
              <a:off x="11810860" y="4575704"/>
              <a:ext cx="4153534" cy="0"/>
            </a:xfrm>
            <a:custGeom>
              <a:rect b="b" l="l" r="r" t="t"/>
              <a:pathLst>
                <a:path extrusionOk="0" h="120000" w="4153534">
                  <a:moveTo>
                    <a:pt x="0" y="0"/>
                  </a:moveTo>
                  <a:lnTo>
                    <a:pt x="4153036" y="0"/>
                  </a:lnTo>
                </a:path>
              </a:pathLst>
            </a:custGeom>
            <a:noFill/>
            <a:ln cap="flat" cmpd="sng" w="38075">
              <a:solidFill>
                <a:srgbClr val="135C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63" name="Google Shape;263;p24"/>
            <p:cNvSpPr/>
            <p:nvPr/>
          </p:nvSpPr>
          <p:spPr>
            <a:xfrm>
              <a:off x="11837185" y="6025450"/>
              <a:ext cx="4153534" cy="0"/>
            </a:xfrm>
            <a:custGeom>
              <a:rect b="b" l="l" r="r" t="t"/>
              <a:pathLst>
                <a:path extrusionOk="0" h="120000" w="4153534">
                  <a:moveTo>
                    <a:pt x="0" y="0"/>
                  </a:moveTo>
                  <a:lnTo>
                    <a:pt x="4153036" y="0"/>
                  </a:lnTo>
                </a:path>
              </a:pathLst>
            </a:custGeom>
            <a:noFill/>
            <a:ln cap="flat" cmpd="sng" w="38075">
              <a:solidFill>
                <a:srgbClr val="135C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sp>
        <p:nvSpPr>
          <p:cNvPr id="264" name="Google Shape;264;p24"/>
          <p:cNvSpPr txBox="1"/>
          <p:nvPr>
            <p:ph type="title"/>
          </p:nvPr>
        </p:nvSpPr>
        <p:spPr>
          <a:xfrm>
            <a:off x="752822" y="669615"/>
            <a:ext cx="55572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2895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Project Elements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4"/>
          <p:cNvSpPr txBox="1"/>
          <p:nvPr/>
        </p:nvSpPr>
        <p:spPr>
          <a:xfrm>
            <a:off x="1334910" y="2323420"/>
            <a:ext cx="16059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-12700" lvl="0" marL="12700" marR="0" rtl="0" algn="ctr">
              <a:lnSpc>
                <a:spcPct val="114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35CA0"/>
                </a:solidFill>
                <a:latin typeface="Lucida Sans"/>
                <a:ea typeface="Lucida Sans"/>
                <a:cs typeface="Lucida Sans"/>
                <a:sym typeface="Lucida Sans"/>
              </a:rPr>
              <a:t>Created dropdown menus with filters to see entries that </a:t>
            </a:r>
            <a:r>
              <a:rPr lang="en" sz="800">
                <a:solidFill>
                  <a:srgbClr val="135CA0"/>
                </a:solidFill>
                <a:latin typeface="Lucida Sans"/>
                <a:ea typeface="Lucida Sans"/>
                <a:cs typeface="Lucida Sans"/>
                <a:sym typeface="Lucida Sans"/>
              </a:rPr>
              <a:t>meet</a:t>
            </a:r>
            <a:r>
              <a:rPr lang="en" sz="800">
                <a:solidFill>
                  <a:srgbClr val="135CA0"/>
                </a:solidFill>
                <a:latin typeface="Lucida Sans"/>
                <a:ea typeface="Lucida Sans"/>
                <a:cs typeface="Lucida Sans"/>
                <a:sym typeface="Lucida Sans"/>
              </a:rPr>
              <a:t> criteria. Also included summary tables to better interpret outputs</a:t>
            </a:r>
            <a:endParaRPr sz="8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66" name="Google Shape;266;p24"/>
          <p:cNvSpPr txBox="1"/>
          <p:nvPr/>
        </p:nvSpPr>
        <p:spPr>
          <a:xfrm>
            <a:off x="3768770" y="2430020"/>
            <a:ext cx="16059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0" lvl="0" marL="0" marR="0" rtl="0" algn="ctr">
              <a:lnSpc>
                <a:spcPct val="114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35CA0"/>
                </a:solidFill>
                <a:latin typeface="Lucida Sans"/>
                <a:ea typeface="Lucida Sans"/>
                <a:cs typeface="Lucida Sans"/>
                <a:sym typeface="Lucida Sans"/>
              </a:rPr>
              <a:t>Inclusion of raw data outputs to see which information is being highlighted by formulas</a:t>
            </a:r>
            <a:endParaRPr sz="8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67" name="Google Shape;267;p24"/>
          <p:cNvSpPr txBox="1"/>
          <p:nvPr/>
        </p:nvSpPr>
        <p:spPr>
          <a:xfrm>
            <a:off x="6153950" y="2359675"/>
            <a:ext cx="16959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-12700" lvl="0" marL="12700" marR="0" rtl="0" algn="ctr">
              <a:lnSpc>
                <a:spcPct val="114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35CA0"/>
                </a:solidFill>
                <a:latin typeface="Lucida Sans"/>
                <a:ea typeface="Lucida Sans"/>
                <a:cs typeface="Lucida Sans"/>
                <a:sym typeface="Lucida Sans"/>
              </a:rPr>
              <a:t>Visual dynamic chart to showcase percentage of specified cases relative to all possible cases within given parameters</a:t>
            </a:r>
            <a:endParaRPr sz="800"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268" name="Google Shape;26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8375" y="3077325"/>
            <a:ext cx="1987200" cy="101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5200" y="1272075"/>
            <a:ext cx="936825" cy="9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8125" y="1366150"/>
            <a:ext cx="1987201" cy="318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8125" y="1822325"/>
            <a:ext cx="1987200" cy="344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08945" y="3735520"/>
            <a:ext cx="1326125" cy="2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89638" y="3187488"/>
            <a:ext cx="1964164" cy="36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53950" y="1284025"/>
            <a:ext cx="1576473" cy="96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34450" y="3032875"/>
            <a:ext cx="1815475" cy="110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5"/>
          <p:cNvSpPr/>
          <p:nvPr/>
        </p:nvSpPr>
        <p:spPr>
          <a:xfrm>
            <a:off x="6633414" y="0"/>
            <a:ext cx="2510790" cy="5139055"/>
          </a:xfrm>
          <a:custGeom>
            <a:rect b="b" l="l" r="r" t="t"/>
            <a:pathLst>
              <a:path extrusionOk="0" h="10278110" w="5021580">
                <a:moveTo>
                  <a:pt x="5021169" y="10277706"/>
                </a:moveTo>
                <a:lnTo>
                  <a:pt x="0" y="10277706"/>
                </a:lnTo>
                <a:lnTo>
                  <a:pt x="0" y="0"/>
                </a:lnTo>
                <a:lnTo>
                  <a:pt x="5021169" y="0"/>
                </a:lnTo>
                <a:lnTo>
                  <a:pt x="5021169" y="10277706"/>
                </a:lnTo>
                <a:close/>
              </a:path>
            </a:pathLst>
          </a:custGeom>
          <a:solidFill>
            <a:srgbClr val="041C4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81" name="Google Shape;281;p25"/>
          <p:cNvSpPr txBox="1"/>
          <p:nvPr>
            <p:ph type="title"/>
          </p:nvPr>
        </p:nvSpPr>
        <p:spPr>
          <a:xfrm>
            <a:off x="1236566" y="638589"/>
            <a:ext cx="14472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Skills Used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5"/>
          <p:cNvSpPr/>
          <p:nvPr/>
        </p:nvSpPr>
        <p:spPr>
          <a:xfrm>
            <a:off x="0" y="0"/>
            <a:ext cx="983298" cy="890270"/>
          </a:xfrm>
          <a:custGeom>
            <a:rect b="b" l="l" r="r" t="t"/>
            <a:pathLst>
              <a:path extrusionOk="0" h="1780539" w="1966595">
                <a:moveTo>
                  <a:pt x="0" y="1770654"/>
                </a:moveTo>
                <a:lnTo>
                  <a:pt x="41640" y="1774534"/>
                </a:lnTo>
                <a:lnTo>
                  <a:pt x="89218" y="1777698"/>
                </a:lnTo>
                <a:lnTo>
                  <a:pt x="137128" y="1779608"/>
                </a:lnTo>
                <a:lnTo>
                  <a:pt x="185354" y="1780248"/>
                </a:lnTo>
                <a:lnTo>
                  <a:pt x="233581" y="1779608"/>
                </a:lnTo>
                <a:lnTo>
                  <a:pt x="281491" y="1777698"/>
                </a:lnTo>
                <a:lnTo>
                  <a:pt x="329068" y="1774534"/>
                </a:lnTo>
                <a:lnTo>
                  <a:pt x="376297" y="1770133"/>
                </a:lnTo>
                <a:lnTo>
                  <a:pt x="423161" y="1764511"/>
                </a:lnTo>
                <a:lnTo>
                  <a:pt x="469643" y="1757684"/>
                </a:lnTo>
                <a:lnTo>
                  <a:pt x="515729" y="1749667"/>
                </a:lnTo>
                <a:lnTo>
                  <a:pt x="561401" y="1740478"/>
                </a:lnTo>
                <a:lnTo>
                  <a:pt x="606643" y="1730133"/>
                </a:lnTo>
                <a:lnTo>
                  <a:pt x="651439" y="1718647"/>
                </a:lnTo>
                <a:lnTo>
                  <a:pt x="695774" y="1706036"/>
                </a:lnTo>
                <a:lnTo>
                  <a:pt x="739631" y="1692318"/>
                </a:lnTo>
                <a:lnTo>
                  <a:pt x="782993" y="1677507"/>
                </a:lnTo>
                <a:lnTo>
                  <a:pt x="825845" y="1661621"/>
                </a:lnTo>
                <a:lnTo>
                  <a:pt x="868171" y="1644674"/>
                </a:lnTo>
                <a:lnTo>
                  <a:pt x="909954" y="1626685"/>
                </a:lnTo>
                <a:lnTo>
                  <a:pt x="951178" y="1607668"/>
                </a:lnTo>
                <a:lnTo>
                  <a:pt x="991827" y="1587640"/>
                </a:lnTo>
                <a:lnTo>
                  <a:pt x="1031884" y="1566616"/>
                </a:lnTo>
                <a:lnTo>
                  <a:pt x="1071335" y="1544614"/>
                </a:lnTo>
                <a:lnTo>
                  <a:pt x="1110162" y="1521649"/>
                </a:lnTo>
                <a:lnTo>
                  <a:pt x="1148349" y="1497738"/>
                </a:lnTo>
                <a:lnTo>
                  <a:pt x="1185881" y="1472896"/>
                </a:lnTo>
                <a:lnTo>
                  <a:pt x="1222741" y="1447139"/>
                </a:lnTo>
                <a:lnTo>
                  <a:pt x="1258913" y="1420485"/>
                </a:lnTo>
                <a:lnTo>
                  <a:pt x="1294380" y="1392949"/>
                </a:lnTo>
                <a:lnTo>
                  <a:pt x="1329127" y="1364546"/>
                </a:lnTo>
                <a:lnTo>
                  <a:pt x="1363138" y="1335295"/>
                </a:lnTo>
                <a:lnTo>
                  <a:pt x="1396395" y="1305209"/>
                </a:lnTo>
                <a:lnTo>
                  <a:pt x="1428884" y="1274307"/>
                </a:lnTo>
                <a:lnTo>
                  <a:pt x="1460588" y="1242603"/>
                </a:lnTo>
                <a:lnTo>
                  <a:pt x="1491491" y="1210114"/>
                </a:lnTo>
                <a:lnTo>
                  <a:pt x="1521576" y="1176856"/>
                </a:lnTo>
                <a:lnTo>
                  <a:pt x="1550828" y="1142846"/>
                </a:lnTo>
                <a:lnTo>
                  <a:pt x="1579230" y="1108099"/>
                </a:lnTo>
                <a:lnTo>
                  <a:pt x="1606766" y="1072631"/>
                </a:lnTo>
                <a:lnTo>
                  <a:pt x="1633421" y="1036459"/>
                </a:lnTo>
                <a:lnTo>
                  <a:pt x="1659177" y="999600"/>
                </a:lnTo>
                <a:lnTo>
                  <a:pt x="1684019" y="962068"/>
                </a:lnTo>
                <a:lnTo>
                  <a:pt x="1707931" y="923881"/>
                </a:lnTo>
                <a:lnTo>
                  <a:pt x="1730896" y="885053"/>
                </a:lnTo>
                <a:lnTo>
                  <a:pt x="1752898" y="845603"/>
                </a:lnTo>
                <a:lnTo>
                  <a:pt x="1773921" y="805545"/>
                </a:lnTo>
                <a:lnTo>
                  <a:pt x="1793949" y="764896"/>
                </a:lnTo>
                <a:lnTo>
                  <a:pt x="1812966" y="723672"/>
                </a:lnTo>
                <a:lnTo>
                  <a:pt x="1830956" y="681889"/>
                </a:lnTo>
                <a:lnTo>
                  <a:pt x="1847902" y="639564"/>
                </a:lnTo>
                <a:lnTo>
                  <a:pt x="1863789" y="596712"/>
                </a:lnTo>
                <a:lnTo>
                  <a:pt x="1878599" y="553349"/>
                </a:lnTo>
                <a:lnTo>
                  <a:pt x="1892318" y="509493"/>
                </a:lnTo>
                <a:lnTo>
                  <a:pt x="1904928" y="465158"/>
                </a:lnTo>
                <a:lnTo>
                  <a:pt x="1916414" y="420361"/>
                </a:lnTo>
                <a:lnTo>
                  <a:pt x="1926760" y="375119"/>
                </a:lnTo>
                <a:lnTo>
                  <a:pt x="1935949" y="329447"/>
                </a:lnTo>
                <a:lnTo>
                  <a:pt x="1943965" y="283362"/>
                </a:lnTo>
                <a:lnTo>
                  <a:pt x="1950792" y="236879"/>
                </a:lnTo>
                <a:lnTo>
                  <a:pt x="1956415" y="190016"/>
                </a:lnTo>
                <a:lnTo>
                  <a:pt x="1960816" y="142787"/>
                </a:lnTo>
                <a:lnTo>
                  <a:pt x="1963979" y="95209"/>
                </a:lnTo>
                <a:lnTo>
                  <a:pt x="1965889" y="47299"/>
                </a:lnTo>
                <a:lnTo>
                  <a:pt x="1966517" y="0"/>
                </a:lnTo>
              </a:path>
            </a:pathLst>
          </a:custGeom>
          <a:noFill/>
          <a:ln cap="flat" cmpd="sng" w="952500">
            <a:solidFill>
              <a:srgbClr val="041C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83" name="Google Shape;283;p25"/>
          <p:cNvSpPr txBox="1"/>
          <p:nvPr/>
        </p:nvSpPr>
        <p:spPr>
          <a:xfrm>
            <a:off x="798216" y="1052895"/>
            <a:ext cx="4426500" cy="12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-292100" lvl="0" marL="457200" marR="0" rtl="0" algn="l">
              <a:lnSpc>
                <a:spcPct val="116700"/>
              </a:lnSpc>
              <a:spcBef>
                <a:spcPts val="1400"/>
              </a:spcBef>
              <a:spcAft>
                <a:spcPts val="0"/>
              </a:spcAft>
              <a:buClr>
                <a:srgbClr val="041C40"/>
              </a:buClr>
              <a:buSzPts val="1000"/>
              <a:buFont typeface="Lucida Sans"/>
              <a:buChar char="●"/>
            </a:pPr>
            <a:r>
              <a:rPr lang="en" sz="1000">
                <a:solidFill>
                  <a:srgbClr val="041C40"/>
                </a:solidFill>
                <a:latin typeface="Lucida Sans"/>
                <a:ea typeface="Lucida Sans"/>
                <a:cs typeface="Lucida Sans"/>
                <a:sym typeface="Lucida Sans"/>
              </a:rPr>
              <a:t>SQL (Structured Query Language) - Ran queries to narrow down specific data points for further analysis</a:t>
            </a:r>
            <a:endParaRPr sz="1000">
              <a:solidFill>
                <a:srgbClr val="041C4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-292100" lvl="0" marL="457200" marR="0" rtl="0" algn="l">
              <a:lnSpc>
                <a:spcPct val="116700"/>
              </a:lnSpc>
              <a:spcBef>
                <a:spcPts val="0"/>
              </a:spcBef>
              <a:spcAft>
                <a:spcPts val="0"/>
              </a:spcAft>
              <a:buClr>
                <a:srgbClr val="041C40"/>
              </a:buClr>
              <a:buSzPts val="1000"/>
              <a:buFont typeface="Lucida Sans"/>
              <a:buChar char="●"/>
            </a:pPr>
            <a:r>
              <a:rPr lang="en" sz="1000">
                <a:solidFill>
                  <a:srgbClr val="041C40"/>
                </a:solidFill>
                <a:latin typeface="Lucida Sans"/>
                <a:ea typeface="Lucida Sans"/>
                <a:cs typeface="Lucida Sans"/>
                <a:sym typeface="Lucida Sans"/>
              </a:rPr>
              <a:t>Google Sheets - To showcase the project in a more </a:t>
            </a:r>
            <a:r>
              <a:rPr lang="en" sz="1000">
                <a:solidFill>
                  <a:srgbClr val="041C40"/>
                </a:solidFill>
                <a:latin typeface="Lucida Sans"/>
                <a:ea typeface="Lucida Sans"/>
                <a:cs typeface="Lucida Sans"/>
                <a:sym typeface="Lucida Sans"/>
              </a:rPr>
              <a:t>representative</a:t>
            </a:r>
            <a:r>
              <a:rPr lang="en" sz="1000">
                <a:solidFill>
                  <a:srgbClr val="041C40"/>
                </a:solidFill>
                <a:latin typeface="Lucida Sans"/>
                <a:ea typeface="Lucida Sans"/>
                <a:cs typeface="Lucida Sans"/>
                <a:sym typeface="Lucida Sans"/>
              </a:rPr>
              <a:t> manner</a:t>
            </a:r>
            <a:endParaRPr sz="1000">
              <a:solidFill>
                <a:srgbClr val="041C4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-292100" lvl="0" marL="457200" marR="0" rtl="0" algn="l">
              <a:lnSpc>
                <a:spcPct val="116700"/>
              </a:lnSpc>
              <a:spcBef>
                <a:spcPts val="0"/>
              </a:spcBef>
              <a:spcAft>
                <a:spcPts val="0"/>
              </a:spcAft>
              <a:buClr>
                <a:srgbClr val="041C40"/>
              </a:buClr>
              <a:buSzPts val="1000"/>
              <a:buFont typeface="Lucida Sans"/>
              <a:buChar char="●"/>
            </a:pPr>
            <a:r>
              <a:rPr lang="en" sz="1000">
                <a:solidFill>
                  <a:srgbClr val="041C40"/>
                </a:solidFill>
                <a:latin typeface="Lucida Sans"/>
                <a:ea typeface="Lucida Sans"/>
                <a:cs typeface="Lucida Sans"/>
                <a:sym typeface="Lucida Sans"/>
              </a:rPr>
              <a:t>Excel - Use of multiple formulas to get tailored information</a:t>
            </a:r>
            <a:endParaRPr sz="1000">
              <a:solidFill>
                <a:srgbClr val="041C4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-292100" lvl="0" marL="457200" marR="0" rtl="0" algn="l">
              <a:lnSpc>
                <a:spcPct val="116700"/>
              </a:lnSpc>
              <a:spcBef>
                <a:spcPts val="0"/>
              </a:spcBef>
              <a:spcAft>
                <a:spcPts val="0"/>
              </a:spcAft>
              <a:buClr>
                <a:srgbClr val="041C40"/>
              </a:buClr>
              <a:buSzPts val="1000"/>
              <a:buFont typeface="Lucida Sans"/>
              <a:buChar char="●"/>
            </a:pPr>
            <a:r>
              <a:rPr lang="en" sz="1000">
                <a:solidFill>
                  <a:srgbClr val="041C40"/>
                </a:solidFill>
                <a:latin typeface="Lucida Sans"/>
                <a:ea typeface="Lucida Sans"/>
                <a:cs typeface="Lucida Sans"/>
                <a:sym typeface="Lucida Sans"/>
              </a:rPr>
              <a:t>Visualization/Interpretation - A means to present my findings for better understanding</a:t>
            </a:r>
            <a:endParaRPr sz="1000">
              <a:solidFill>
                <a:srgbClr val="041C4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grpSp>
        <p:nvGrpSpPr>
          <p:cNvPr id="284" name="Google Shape;284;p25"/>
          <p:cNvGrpSpPr/>
          <p:nvPr/>
        </p:nvGrpSpPr>
        <p:grpSpPr>
          <a:xfrm>
            <a:off x="798213" y="150286"/>
            <a:ext cx="8200034" cy="4993220"/>
            <a:chOff x="1594175" y="300722"/>
            <a:chExt cx="16400067" cy="9986440"/>
          </a:xfrm>
        </p:grpSpPr>
        <p:pic>
          <p:nvPicPr>
            <p:cNvPr id="285" name="Google Shape;285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966267" y="300722"/>
              <a:ext cx="8027975" cy="95982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6" name="Google Shape;286;p25"/>
            <p:cNvSpPr/>
            <p:nvPr/>
          </p:nvSpPr>
          <p:spPr>
            <a:xfrm>
              <a:off x="14700754" y="8356762"/>
              <a:ext cx="527050" cy="1930400"/>
            </a:xfrm>
            <a:custGeom>
              <a:rect b="b" l="l" r="r" t="t"/>
              <a:pathLst>
                <a:path extrusionOk="0" h="1930400" w="527050">
                  <a:moveTo>
                    <a:pt x="526587" y="0"/>
                  </a:moveTo>
                  <a:lnTo>
                    <a:pt x="526490" y="141"/>
                  </a:lnTo>
                </a:path>
                <a:path extrusionOk="0" h="1930400" w="527050">
                  <a:moveTo>
                    <a:pt x="226" y="1651121"/>
                  </a:moveTo>
                  <a:lnTo>
                    <a:pt x="0" y="1689222"/>
                  </a:lnTo>
                  <a:lnTo>
                    <a:pt x="280" y="1737405"/>
                  </a:lnTo>
                  <a:lnTo>
                    <a:pt x="344" y="1740021"/>
                  </a:lnTo>
                  <a:lnTo>
                    <a:pt x="1333" y="1785404"/>
                  </a:lnTo>
                  <a:lnTo>
                    <a:pt x="1561" y="1790817"/>
                  </a:lnTo>
                  <a:lnTo>
                    <a:pt x="3351" y="1833208"/>
                  </a:lnTo>
                  <a:lnTo>
                    <a:pt x="6001" y="1880818"/>
                  </a:lnTo>
                  <a:lnTo>
                    <a:pt x="9395" y="1928226"/>
                  </a:lnTo>
                  <a:lnTo>
                    <a:pt x="9571" y="1930236"/>
                  </a:lnTo>
                </a:path>
              </a:pathLst>
            </a:custGeom>
            <a:noFill/>
            <a:ln cap="flat" cmpd="sng" w="9525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pic>
          <p:nvPicPr>
            <p:cNvPr id="287" name="Google Shape;287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94175" y="8410948"/>
              <a:ext cx="11401424" cy="7073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8" name="Google Shape;288;p25"/>
            <p:cNvSpPr/>
            <p:nvPr/>
          </p:nvSpPr>
          <p:spPr>
            <a:xfrm>
              <a:off x="1609132" y="5143500"/>
              <a:ext cx="11387455" cy="3298825"/>
            </a:xfrm>
            <a:custGeom>
              <a:rect b="b" l="l" r="r" t="t"/>
              <a:pathLst>
                <a:path extrusionOk="0" h="3298825" w="11387455">
                  <a:moveTo>
                    <a:pt x="11253856" y="3298724"/>
                  </a:moveTo>
                  <a:lnTo>
                    <a:pt x="133350" y="3298724"/>
                  </a:lnTo>
                  <a:lnTo>
                    <a:pt x="91201" y="3291925"/>
                  </a:lnTo>
                  <a:lnTo>
                    <a:pt x="54595" y="3272995"/>
                  </a:lnTo>
                  <a:lnTo>
                    <a:pt x="25728" y="3244128"/>
                  </a:lnTo>
                  <a:lnTo>
                    <a:pt x="6798" y="3207522"/>
                  </a:lnTo>
                  <a:lnTo>
                    <a:pt x="0" y="3165374"/>
                  </a:lnTo>
                  <a:lnTo>
                    <a:pt x="0" y="133350"/>
                  </a:lnTo>
                  <a:lnTo>
                    <a:pt x="6798" y="91201"/>
                  </a:lnTo>
                  <a:lnTo>
                    <a:pt x="25728" y="54595"/>
                  </a:lnTo>
                  <a:lnTo>
                    <a:pt x="54595" y="25728"/>
                  </a:lnTo>
                  <a:lnTo>
                    <a:pt x="91201" y="6798"/>
                  </a:lnTo>
                  <a:lnTo>
                    <a:pt x="133350" y="0"/>
                  </a:lnTo>
                  <a:lnTo>
                    <a:pt x="11253856" y="0"/>
                  </a:lnTo>
                  <a:lnTo>
                    <a:pt x="11296005" y="6798"/>
                  </a:lnTo>
                  <a:lnTo>
                    <a:pt x="11332611" y="25728"/>
                  </a:lnTo>
                  <a:lnTo>
                    <a:pt x="11361477" y="54595"/>
                  </a:lnTo>
                  <a:lnTo>
                    <a:pt x="11380408" y="91201"/>
                  </a:lnTo>
                  <a:lnTo>
                    <a:pt x="11387206" y="133350"/>
                  </a:lnTo>
                  <a:lnTo>
                    <a:pt x="11387206" y="3165374"/>
                  </a:lnTo>
                  <a:lnTo>
                    <a:pt x="11380408" y="3207522"/>
                  </a:lnTo>
                  <a:lnTo>
                    <a:pt x="11361477" y="3244128"/>
                  </a:lnTo>
                  <a:lnTo>
                    <a:pt x="11332611" y="3272995"/>
                  </a:lnTo>
                  <a:lnTo>
                    <a:pt x="11296005" y="3291925"/>
                  </a:lnTo>
                  <a:lnTo>
                    <a:pt x="11253856" y="3298724"/>
                  </a:lnTo>
                  <a:close/>
                </a:path>
              </a:pathLst>
            </a:custGeom>
            <a:solidFill>
              <a:srgbClr val="00569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pic>
          <p:nvPicPr>
            <p:cNvPr id="289" name="Google Shape;289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255593" y="4814991"/>
              <a:ext cx="2771670" cy="6855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2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912406" y="4814991"/>
              <a:ext cx="2771670" cy="6855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2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569222" y="4814991"/>
              <a:ext cx="2669908" cy="6855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2" name="Google Shape;292;p25"/>
          <p:cNvSpPr txBox="1"/>
          <p:nvPr/>
        </p:nvSpPr>
        <p:spPr>
          <a:xfrm>
            <a:off x="1118175" y="2467147"/>
            <a:ext cx="1370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Problem 01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279400" lvl="0" marL="457200" marR="0" rtl="0" algn="l">
              <a:lnSpc>
                <a:spcPct val="117400"/>
              </a:lnSpc>
              <a:spcBef>
                <a:spcPts val="1200"/>
              </a:spcBef>
              <a:spcAft>
                <a:spcPts val="0"/>
              </a:spcAft>
              <a:buClr>
                <a:srgbClr val="FDFDFD"/>
              </a:buClr>
              <a:buSzPts val="800"/>
              <a:buFont typeface="Lucida Sans"/>
              <a:buChar char="●"/>
            </a:pPr>
            <a:r>
              <a:rPr lang="en" sz="800">
                <a:solidFill>
                  <a:srgbClr val="FDFDFD"/>
                </a:solidFill>
                <a:latin typeface="Lucida Sans"/>
                <a:ea typeface="Lucida Sans"/>
                <a:cs typeface="Lucida Sans"/>
                <a:sym typeface="Lucida Sans"/>
              </a:rPr>
              <a:t>Which information is important to grab?</a:t>
            </a:r>
            <a:endParaRPr sz="800">
              <a:solidFill>
                <a:srgbClr val="FDFDFD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93" name="Google Shape;293;p25"/>
          <p:cNvSpPr txBox="1"/>
          <p:nvPr/>
        </p:nvSpPr>
        <p:spPr>
          <a:xfrm>
            <a:off x="3020779" y="2467154"/>
            <a:ext cx="12885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75">
            <a:spAutoFit/>
          </a:bodyPr>
          <a:lstStyle/>
          <a:p>
            <a:pPr indent="0" lvl="0" marL="0" marR="25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Problem 02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279400" lvl="0" marL="457200" marR="0" rtl="0" algn="l">
              <a:lnSpc>
                <a:spcPct val="117400"/>
              </a:lnSpc>
              <a:spcBef>
                <a:spcPts val="1200"/>
              </a:spcBef>
              <a:spcAft>
                <a:spcPts val="0"/>
              </a:spcAft>
              <a:buClr>
                <a:srgbClr val="FDFDFD"/>
              </a:buClr>
              <a:buSzPts val="800"/>
              <a:buFont typeface="Lucida Sans"/>
              <a:buChar char="●"/>
            </a:pPr>
            <a:r>
              <a:rPr lang="en" sz="800">
                <a:solidFill>
                  <a:srgbClr val="FDFDFD"/>
                </a:solidFill>
                <a:latin typeface="Lucida Sans"/>
                <a:ea typeface="Lucida Sans"/>
                <a:cs typeface="Lucida Sans"/>
                <a:sym typeface="Lucida Sans"/>
              </a:rPr>
              <a:t>Which formulas do I use and why?</a:t>
            </a:r>
            <a:endParaRPr sz="8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94" name="Google Shape;294;p25"/>
          <p:cNvSpPr txBox="1"/>
          <p:nvPr/>
        </p:nvSpPr>
        <p:spPr>
          <a:xfrm>
            <a:off x="4900060" y="2491316"/>
            <a:ext cx="12885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75">
            <a:spAutoFit/>
          </a:bodyPr>
          <a:lstStyle/>
          <a:p>
            <a:pPr indent="0" lvl="0" marL="127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Problem 03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279400" lvl="0" marL="457200" marR="0" rtl="0" algn="l">
              <a:lnSpc>
                <a:spcPct val="117400"/>
              </a:lnSpc>
              <a:spcBef>
                <a:spcPts val="1200"/>
              </a:spcBef>
              <a:spcAft>
                <a:spcPts val="0"/>
              </a:spcAft>
              <a:buClr>
                <a:srgbClr val="FDFDFD"/>
              </a:buClr>
              <a:buSzPts val="800"/>
              <a:buFont typeface="Lucida Sans"/>
              <a:buChar char="●"/>
            </a:pPr>
            <a:r>
              <a:rPr lang="en" sz="800">
                <a:solidFill>
                  <a:srgbClr val="FDFDFD"/>
                </a:solidFill>
                <a:latin typeface="Lucida Sans"/>
                <a:ea typeface="Lucida Sans"/>
                <a:cs typeface="Lucida Sans"/>
                <a:sym typeface="Lucida Sans"/>
              </a:rPr>
              <a:t>What trends can be seen from different data points?</a:t>
            </a:r>
            <a:endParaRPr sz="800"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295" name="Google Shape;295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1698" y="3253398"/>
            <a:ext cx="1092775" cy="115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87820" y="3297225"/>
            <a:ext cx="544708" cy="89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32250" y="3226750"/>
            <a:ext cx="1991347" cy="36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5"/>
          <p:cNvSpPr txBox="1"/>
          <p:nvPr/>
        </p:nvSpPr>
        <p:spPr>
          <a:xfrm>
            <a:off x="2854300" y="3518875"/>
            <a:ext cx="1869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DFDFD"/>
                </a:solidFill>
                <a:latin typeface="Calibri"/>
                <a:ea typeface="Calibri"/>
                <a:cs typeface="Calibri"/>
                <a:sym typeface="Calibri"/>
              </a:rPr>
              <a:t>Returned wrong value, something went wrong</a:t>
            </a:r>
            <a:endParaRPr sz="700">
              <a:solidFill>
                <a:srgbClr val="FDFDF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25"/>
          <p:cNvSpPr txBox="1"/>
          <p:nvPr/>
        </p:nvSpPr>
        <p:spPr>
          <a:xfrm>
            <a:off x="2766575" y="3621138"/>
            <a:ext cx="218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DFDFD"/>
                </a:solidFill>
                <a:latin typeface="Calibri"/>
                <a:ea typeface="Calibri"/>
                <a:cs typeface="Calibri"/>
                <a:sym typeface="Calibri"/>
              </a:rPr>
              <a:t>Why did these functions not work together?</a:t>
            </a:r>
            <a:endParaRPr sz="800">
              <a:solidFill>
                <a:srgbClr val="FDFDF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0" name="Google Shape;300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766575" y="3869800"/>
            <a:ext cx="1973263" cy="36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5"/>
          <p:cNvSpPr txBox="1"/>
          <p:nvPr/>
        </p:nvSpPr>
        <p:spPr>
          <a:xfrm>
            <a:off x="5120800" y="3468750"/>
            <a:ext cx="1115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DFDFD"/>
                </a:solidFill>
                <a:latin typeface="Calibri"/>
                <a:ea typeface="Calibri"/>
                <a:cs typeface="Calibri"/>
                <a:sym typeface="Calibri"/>
              </a:rPr>
              <a:t>Specific age range vs. All?</a:t>
            </a:r>
            <a:endParaRPr sz="700">
              <a:solidFill>
                <a:srgbClr val="FDFDF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25"/>
          <p:cNvSpPr txBox="1"/>
          <p:nvPr/>
        </p:nvSpPr>
        <p:spPr>
          <a:xfrm>
            <a:off x="4993150" y="3587038"/>
            <a:ext cx="1370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DFDFD"/>
                </a:solidFill>
                <a:latin typeface="Calibri"/>
                <a:ea typeface="Calibri"/>
                <a:cs typeface="Calibri"/>
                <a:sym typeface="Calibri"/>
              </a:rPr>
              <a:t>Specific gender vs. Localization?</a:t>
            </a:r>
            <a:endParaRPr sz="700">
              <a:solidFill>
                <a:srgbClr val="FDFDF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25"/>
          <p:cNvSpPr txBox="1"/>
          <p:nvPr/>
        </p:nvSpPr>
        <p:spPr>
          <a:xfrm>
            <a:off x="5120800" y="3725188"/>
            <a:ext cx="121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DFDFD"/>
                </a:solidFill>
                <a:latin typeface="Calibri"/>
                <a:ea typeface="Calibri"/>
                <a:cs typeface="Calibri"/>
                <a:sym typeface="Calibri"/>
              </a:rPr>
              <a:t>Specific type vs. Gender?</a:t>
            </a:r>
            <a:endParaRPr sz="700">
              <a:solidFill>
                <a:srgbClr val="FDFDF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6"/>
          <p:cNvSpPr txBox="1"/>
          <p:nvPr/>
        </p:nvSpPr>
        <p:spPr>
          <a:xfrm>
            <a:off x="495300" y="2157600"/>
            <a:ext cx="29679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2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DFDFD"/>
                </a:solidFill>
                <a:latin typeface="Calibri"/>
                <a:ea typeface="Calibri"/>
                <a:cs typeface="Calibri"/>
                <a:sym typeface="Calibri"/>
              </a:rPr>
              <a:t>Timeline Process Recap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6"/>
          <p:cNvSpPr txBox="1"/>
          <p:nvPr/>
        </p:nvSpPr>
        <p:spPr>
          <a:xfrm>
            <a:off x="495300" y="2069926"/>
            <a:ext cx="2781000" cy="1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25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310" name="Google Shape;310;p26"/>
          <p:cNvSpPr txBox="1"/>
          <p:nvPr/>
        </p:nvSpPr>
        <p:spPr>
          <a:xfrm>
            <a:off x="495300" y="2123274"/>
            <a:ext cx="29220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0" lvl="0" marL="0" marR="317500" rtl="0" algn="just">
              <a:lnSpc>
                <a:spcPct val="117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311" name="Google Shape;311;p26"/>
          <p:cNvSpPr/>
          <p:nvPr/>
        </p:nvSpPr>
        <p:spPr>
          <a:xfrm>
            <a:off x="4309047" y="883996"/>
            <a:ext cx="712153" cy="712153"/>
          </a:xfrm>
          <a:custGeom>
            <a:rect b="b" l="l" r="r" t="t"/>
            <a:pathLst>
              <a:path extrusionOk="0" h="1424305" w="1424304">
                <a:moveTo>
                  <a:pt x="1368539" y="712076"/>
                </a:moveTo>
                <a:lnTo>
                  <a:pt x="1366735" y="663155"/>
                </a:lnTo>
                <a:lnTo>
                  <a:pt x="1361414" y="615200"/>
                </a:lnTo>
                <a:lnTo>
                  <a:pt x="1352689" y="568337"/>
                </a:lnTo>
                <a:lnTo>
                  <a:pt x="1340700" y="522693"/>
                </a:lnTo>
                <a:lnTo>
                  <a:pt x="1325575" y="478396"/>
                </a:lnTo>
                <a:lnTo>
                  <a:pt x="1307439" y="435584"/>
                </a:lnTo>
                <a:lnTo>
                  <a:pt x="1286408" y="394360"/>
                </a:lnTo>
                <a:lnTo>
                  <a:pt x="1262634" y="354876"/>
                </a:lnTo>
                <a:lnTo>
                  <a:pt x="1236230" y="317258"/>
                </a:lnTo>
                <a:lnTo>
                  <a:pt x="1207325" y="281622"/>
                </a:lnTo>
                <a:lnTo>
                  <a:pt x="1176045" y="248094"/>
                </a:lnTo>
                <a:lnTo>
                  <a:pt x="1142530" y="216827"/>
                </a:lnTo>
                <a:lnTo>
                  <a:pt x="1106893" y="187921"/>
                </a:lnTo>
                <a:lnTo>
                  <a:pt x="1069276" y="161505"/>
                </a:lnTo>
                <a:lnTo>
                  <a:pt x="1029792" y="137731"/>
                </a:lnTo>
                <a:lnTo>
                  <a:pt x="988580" y="116713"/>
                </a:lnTo>
                <a:lnTo>
                  <a:pt x="945756" y="98577"/>
                </a:lnTo>
                <a:lnTo>
                  <a:pt x="901458" y="83439"/>
                </a:lnTo>
                <a:lnTo>
                  <a:pt x="855814" y="71450"/>
                </a:lnTo>
                <a:lnTo>
                  <a:pt x="808951" y="62738"/>
                </a:lnTo>
                <a:lnTo>
                  <a:pt x="760996" y="57404"/>
                </a:lnTo>
                <a:lnTo>
                  <a:pt x="712063" y="55600"/>
                </a:lnTo>
                <a:lnTo>
                  <a:pt x="663143" y="57404"/>
                </a:lnTo>
                <a:lnTo>
                  <a:pt x="615188" y="62738"/>
                </a:lnTo>
                <a:lnTo>
                  <a:pt x="568325" y="71450"/>
                </a:lnTo>
                <a:lnTo>
                  <a:pt x="522681" y="83439"/>
                </a:lnTo>
                <a:lnTo>
                  <a:pt x="478383" y="98577"/>
                </a:lnTo>
                <a:lnTo>
                  <a:pt x="435559" y="116713"/>
                </a:lnTo>
                <a:lnTo>
                  <a:pt x="394347" y="137731"/>
                </a:lnTo>
                <a:lnTo>
                  <a:pt x="354863" y="161505"/>
                </a:lnTo>
                <a:lnTo>
                  <a:pt x="317233" y="187921"/>
                </a:lnTo>
                <a:lnTo>
                  <a:pt x="281597" y="216827"/>
                </a:lnTo>
                <a:lnTo>
                  <a:pt x="248081" y="248094"/>
                </a:lnTo>
                <a:lnTo>
                  <a:pt x="216801" y="281622"/>
                </a:lnTo>
                <a:lnTo>
                  <a:pt x="187896" y="317258"/>
                </a:lnTo>
                <a:lnTo>
                  <a:pt x="161493" y="354876"/>
                </a:lnTo>
                <a:lnTo>
                  <a:pt x="137718" y="394360"/>
                </a:lnTo>
                <a:lnTo>
                  <a:pt x="116700" y="435571"/>
                </a:lnTo>
                <a:lnTo>
                  <a:pt x="98552" y="478396"/>
                </a:lnTo>
                <a:lnTo>
                  <a:pt x="83426" y="522693"/>
                </a:lnTo>
                <a:lnTo>
                  <a:pt x="71437" y="568337"/>
                </a:lnTo>
                <a:lnTo>
                  <a:pt x="62712" y="615200"/>
                </a:lnTo>
                <a:lnTo>
                  <a:pt x="57391" y="663155"/>
                </a:lnTo>
                <a:lnTo>
                  <a:pt x="55587" y="712076"/>
                </a:lnTo>
                <a:lnTo>
                  <a:pt x="57391" y="760996"/>
                </a:lnTo>
                <a:lnTo>
                  <a:pt x="62725" y="808964"/>
                </a:lnTo>
                <a:lnTo>
                  <a:pt x="71437" y="855827"/>
                </a:lnTo>
                <a:lnTo>
                  <a:pt x="83426" y="901471"/>
                </a:lnTo>
                <a:lnTo>
                  <a:pt x="98552" y="945769"/>
                </a:lnTo>
                <a:lnTo>
                  <a:pt x="116700" y="988580"/>
                </a:lnTo>
                <a:lnTo>
                  <a:pt x="137718" y="1029804"/>
                </a:lnTo>
                <a:lnTo>
                  <a:pt x="161493" y="1069289"/>
                </a:lnTo>
                <a:lnTo>
                  <a:pt x="187909" y="1106906"/>
                </a:lnTo>
                <a:lnTo>
                  <a:pt x="216814" y="1142542"/>
                </a:lnTo>
                <a:lnTo>
                  <a:pt x="248081" y="1176070"/>
                </a:lnTo>
                <a:lnTo>
                  <a:pt x="281609" y="1207338"/>
                </a:lnTo>
                <a:lnTo>
                  <a:pt x="317246" y="1236243"/>
                </a:lnTo>
                <a:lnTo>
                  <a:pt x="354863" y="1262659"/>
                </a:lnTo>
                <a:lnTo>
                  <a:pt x="394347" y="1286433"/>
                </a:lnTo>
                <a:lnTo>
                  <a:pt x="435559" y="1307452"/>
                </a:lnTo>
                <a:lnTo>
                  <a:pt x="478383" y="1325587"/>
                </a:lnTo>
                <a:lnTo>
                  <a:pt x="522681" y="1340726"/>
                </a:lnTo>
                <a:lnTo>
                  <a:pt x="568325" y="1352715"/>
                </a:lnTo>
                <a:lnTo>
                  <a:pt x="615188" y="1361427"/>
                </a:lnTo>
                <a:lnTo>
                  <a:pt x="663143" y="1366761"/>
                </a:lnTo>
                <a:lnTo>
                  <a:pt x="712063" y="1368564"/>
                </a:lnTo>
                <a:lnTo>
                  <a:pt x="760996" y="1366761"/>
                </a:lnTo>
                <a:lnTo>
                  <a:pt x="808951" y="1361427"/>
                </a:lnTo>
                <a:lnTo>
                  <a:pt x="855814" y="1352715"/>
                </a:lnTo>
                <a:lnTo>
                  <a:pt x="901458" y="1340726"/>
                </a:lnTo>
                <a:lnTo>
                  <a:pt x="945756" y="1325587"/>
                </a:lnTo>
                <a:lnTo>
                  <a:pt x="988580" y="1307452"/>
                </a:lnTo>
                <a:lnTo>
                  <a:pt x="1029792" y="1286433"/>
                </a:lnTo>
                <a:lnTo>
                  <a:pt x="1069276" y="1262646"/>
                </a:lnTo>
                <a:lnTo>
                  <a:pt x="1106893" y="1236243"/>
                </a:lnTo>
                <a:lnTo>
                  <a:pt x="1142530" y="1207338"/>
                </a:lnTo>
                <a:lnTo>
                  <a:pt x="1176045" y="1176070"/>
                </a:lnTo>
                <a:lnTo>
                  <a:pt x="1207325" y="1142542"/>
                </a:lnTo>
                <a:lnTo>
                  <a:pt x="1236230" y="1106906"/>
                </a:lnTo>
                <a:lnTo>
                  <a:pt x="1262634" y="1069289"/>
                </a:lnTo>
                <a:lnTo>
                  <a:pt x="1286408" y="1029804"/>
                </a:lnTo>
                <a:lnTo>
                  <a:pt x="1307439" y="988580"/>
                </a:lnTo>
                <a:lnTo>
                  <a:pt x="1325575" y="945769"/>
                </a:lnTo>
                <a:lnTo>
                  <a:pt x="1340700" y="901471"/>
                </a:lnTo>
                <a:lnTo>
                  <a:pt x="1352689" y="855827"/>
                </a:lnTo>
                <a:lnTo>
                  <a:pt x="1361414" y="808964"/>
                </a:lnTo>
                <a:lnTo>
                  <a:pt x="1366735" y="760996"/>
                </a:lnTo>
                <a:lnTo>
                  <a:pt x="1368539" y="712076"/>
                </a:lnTo>
                <a:close/>
              </a:path>
              <a:path extrusionOk="0" h="1424305" w="1424304">
                <a:moveTo>
                  <a:pt x="1424139" y="712076"/>
                </a:moveTo>
                <a:lnTo>
                  <a:pt x="1422488" y="663397"/>
                </a:lnTo>
                <a:lnTo>
                  <a:pt x="1417624" y="615594"/>
                </a:lnTo>
                <a:lnTo>
                  <a:pt x="1409649" y="568756"/>
                </a:lnTo>
                <a:lnTo>
                  <a:pt x="1405572" y="551802"/>
                </a:lnTo>
                <a:lnTo>
                  <a:pt x="1405572" y="712076"/>
                </a:lnTo>
                <a:lnTo>
                  <a:pt x="1403972" y="759498"/>
                </a:lnTo>
                <a:lnTo>
                  <a:pt x="1399235" y="806056"/>
                </a:lnTo>
                <a:lnTo>
                  <a:pt x="1391462" y="851674"/>
                </a:lnTo>
                <a:lnTo>
                  <a:pt x="1380756" y="896226"/>
                </a:lnTo>
                <a:lnTo>
                  <a:pt x="1367243" y="939634"/>
                </a:lnTo>
                <a:lnTo>
                  <a:pt x="1350987" y="981773"/>
                </a:lnTo>
                <a:lnTo>
                  <a:pt x="1332128" y="1022540"/>
                </a:lnTo>
                <a:lnTo>
                  <a:pt x="1310754" y="1061834"/>
                </a:lnTo>
                <a:lnTo>
                  <a:pt x="1286979" y="1099553"/>
                </a:lnTo>
                <a:lnTo>
                  <a:pt x="1260894" y="1135595"/>
                </a:lnTo>
                <a:lnTo>
                  <a:pt x="1232598" y="1169860"/>
                </a:lnTo>
                <a:lnTo>
                  <a:pt x="1202220" y="1202232"/>
                </a:lnTo>
                <a:lnTo>
                  <a:pt x="1169847" y="1232611"/>
                </a:lnTo>
                <a:lnTo>
                  <a:pt x="1135583" y="1260894"/>
                </a:lnTo>
                <a:lnTo>
                  <a:pt x="1099540" y="1286979"/>
                </a:lnTo>
                <a:lnTo>
                  <a:pt x="1061821" y="1310767"/>
                </a:lnTo>
                <a:lnTo>
                  <a:pt x="1022515" y="1332141"/>
                </a:lnTo>
                <a:lnTo>
                  <a:pt x="981748" y="1351000"/>
                </a:lnTo>
                <a:lnTo>
                  <a:pt x="939609" y="1367243"/>
                </a:lnTo>
                <a:lnTo>
                  <a:pt x="896213" y="1380769"/>
                </a:lnTo>
                <a:lnTo>
                  <a:pt x="851662" y="1391475"/>
                </a:lnTo>
                <a:lnTo>
                  <a:pt x="806043" y="1399247"/>
                </a:lnTo>
                <a:lnTo>
                  <a:pt x="759485" y="1403985"/>
                </a:lnTo>
                <a:lnTo>
                  <a:pt x="712063" y="1405585"/>
                </a:lnTo>
                <a:lnTo>
                  <a:pt x="664654" y="1403985"/>
                </a:lnTo>
                <a:lnTo>
                  <a:pt x="618096" y="1399247"/>
                </a:lnTo>
                <a:lnTo>
                  <a:pt x="572477" y="1391475"/>
                </a:lnTo>
                <a:lnTo>
                  <a:pt x="527926" y="1380769"/>
                </a:lnTo>
                <a:lnTo>
                  <a:pt x="484517" y="1367243"/>
                </a:lnTo>
                <a:lnTo>
                  <a:pt x="442391" y="1351000"/>
                </a:lnTo>
                <a:lnTo>
                  <a:pt x="401612" y="1332141"/>
                </a:lnTo>
                <a:lnTo>
                  <a:pt x="362318" y="1310767"/>
                </a:lnTo>
                <a:lnTo>
                  <a:pt x="324599" y="1286979"/>
                </a:lnTo>
                <a:lnTo>
                  <a:pt x="288556" y="1260894"/>
                </a:lnTo>
                <a:lnTo>
                  <a:pt x="254292" y="1232611"/>
                </a:lnTo>
                <a:lnTo>
                  <a:pt x="221919" y="1202232"/>
                </a:lnTo>
                <a:lnTo>
                  <a:pt x="191541" y="1169860"/>
                </a:lnTo>
                <a:lnTo>
                  <a:pt x="163258" y="1135595"/>
                </a:lnTo>
                <a:lnTo>
                  <a:pt x="137172" y="1099553"/>
                </a:lnTo>
                <a:lnTo>
                  <a:pt x="113385" y="1061834"/>
                </a:lnTo>
                <a:lnTo>
                  <a:pt x="92011" y="1022540"/>
                </a:lnTo>
                <a:lnTo>
                  <a:pt x="73152" y="981773"/>
                </a:lnTo>
                <a:lnTo>
                  <a:pt x="56908" y="939634"/>
                </a:lnTo>
                <a:lnTo>
                  <a:pt x="43383" y="896226"/>
                </a:lnTo>
                <a:lnTo>
                  <a:pt x="32689" y="851674"/>
                </a:lnTo>
                <a:lnTo>
                  <a:pt x="24917" y="806056"/>
                </a:lnTo>
                <a:lnTo>
                  <a:pt x="20167" y="759498"/>
                </a:lnTo>
                <a:lnTo>
                  <a:pt x="18567" y="712076"/>
                </a:lnTo>
                <a:lnTo>
                  <a:pt x="20167" y="664679"/>
                </a:lnTo>
                <a:lnTo>
                  <a:pt x="24917" y="618109"/>
                </a:lnTo>
                <a:lnTo>
                  <a:pt x="32689" y="572503"/>
                </a:lnTo>
                <a:lnTo>
                  <a:pt x="43383" y="527939"/>
                </a:lnTo>
                <a:lnTo>
                  <a:pt x="56908" y="484543"/>
                </a:lnTo>
                <a:lnTo>
                  <a:pt x="73152" y="442404"/>
                </a:lnTo>
                <a:lnTo>
                  <a:pt x="92011" y="401637"/>
                </a:lnTo>
                <a:lnTo>
                  <a:pt x="113385" y="362331"/>
                </a:lnTo>
                <a:lnTo>
                  <a:pt x="137172" y="324612"/>
                </a:lnTo>
                <a:lnTo>
                  <a:pt x="163258" y="288569"/>
                </a:lnTo>
                <a:lnTo>
                  <a:pt x="191541" y="254304"/>
                </a:lnTo>
                <a:lnTo>
                  <a:pt x="221919" y="221932"/>
                </a:lnTo>
                <a:lnTo>
                  <a:pt x="254292" y="191554"/>
                </a:lnTo>
                <a:lnTo>
                  <a:pt x="288556" y="163271"/>
                </a:lnTo>
                <a:lnTo>
                  <a:pt x="324599" y="137185"/>
                </a:lnTo>
                <a:lnTo>
                  <a:pt x="362318" y="113398"/>
                </a:lnTo>
                <a:lnTo>
                  <a:pt x="401612" y="92024"/>
                </a:lnTo>
                <a:lnTo>
                  <a:pt x="442391" y="73164"/>
                </a:lnTo>
                <a:lnTo>
                  <a:pt x="484517" y="56921"/>
                </a:lnTo>
                <a:lnTo>
                  <a:pt x="527926" y="43395"/>
                </a:lnTo>
                <a:lnTo>
                  <a:pt x="572477" y="32702"/>
                </a:lnTo>
                <a:lnTo>
                  <a:pt x="618096" y="24930"/>
                </a:lnTo>
                <a:lnTo>
                  <a:pt x="664654" y="20180"/>
                </a:lnTo>
                <a:lnTo>
                  <a:pt x="712063" y="18580"/>
                </a:lnTo>
                <a:lnTo>
                  <a:pt x="759485" y="20180"/>
                </a:lnTo>
                <a:lnTo>
                  <a:pt x="806043" y="24930"/>
                </a:lnTo>
                <a:lnTo>
                  <a:pt x="851662" y="32702"/>
                </a:lnTo>
                <a:lnTo>
                  <a:pt x="896213" y="43395"/>
                </a:lnTo>
                <a:lnTo>
                  <a:pt x="939609" y="56921"/>
                </a:lnTo>
                <a:lnTo>
                  <a:pt x="981748" y="73164"/>
                </a:lnTo>
                <a:lnTo>
                  <a:pt x="1022515" y="92024"/>
                </a:lnTo>
                <a:lnTo>
                  <a:pt x="1061821" y="113398"/>
                </a:lnTo>
                <a:lnTo>
                  <a:pt x="1099540" y="137185"/>
                </a:lnTo>
                <a:lnTo>
                  <a:pt x="1135583" y="163271"/>
                </a:lnTo>
                <a:lnTo>
                  <a:pt x="1169847" y="191554"/>
                </a:lnTo>
                <a:lnTo>
                  <a:pt x="1202220" y="221932"/>
                </a:lnTo>
                <a:lnTo>
                  <a:pt x="1232598" y="254304"/>
                </a:lnTo>
                <a:lnTo>
                  <a:pt x="1260881" y="288569"/>
                </a:lnTo>
                <a:lnTo>
                  <a:pt x="1286967" y="324612"/>
                </a:lnTo>
                <a:lnTo>
                  <a:pt x="1310754" y="362331"/>
                </a:lnTo>
                <a:lnTo>
                  <a:pt x="1332128" y="401637"/>
                </a:lnTo>
                <a:lnTo>
                  <a:pt x="1350987" y="442404"/>
                </a:lnTo>
                <a:lnTo>
                  <a:pt x="1367231" y="484543"/>
                </a:lnTo>
                <a:lnTo>
                  <a:pt x="1380756" y="527939"/>
                </a:lnTo>
                <a:lnTo>
                  <a:pt x="1391462" y="572503"/>
                </a:lnTo>
                <a:lnTo>
                  <a:pt x="1399235" y="618109"/>
                </a:lnTo>
                <a:lnTo>
                  <a:pt x="1403972" y="664679"/>
                </a:lnTo>
                <a:lnTo>
                  <a:pt x="1405572" y="712076"/>
                </a:lnTo>
                <a:lnTo>
                  <a:pt x="1405572" y="551802"/>
                </a:lnTo>
                <a:lnTo>
                  <a:pt x="1384769" y="478447"/>
                </a:lnTo>
                <a:lnTo>
                  <a:pt x="1368094" y="435178"/>
                </a:lnTo>
                <a:lnTo>
                  <a:pt x="1348727" y="393319"/>
                </a:lnTo>
                <a:lnTo>
                  <a:pt x="1326781" y="352971"/>
                </a:lnTo>
                <a:lnTo>
                  <a:pt x="1302359" y="314236"/>
                </a:lnTo>
                <a:lnTo>
                  <a:pt x="1275575" y="277228"/>
                </a:lnTo>
                <a:lnTo>
                  <a:pt x="1246530" y="242049"/>
                </a:lnTo>
                <a:lnTo>
                  <a:pt x="1215339" y="208813"/>
                </a:lnTo>
                <a:lnTo>
                  <a:pt x="1182103" y="177609"/>
                </a:lnTo>
                <a:lnTo>
                  <a:pt x="1146924" y="148564"/>
                </a:lnTo>
                <a:lnTo>
                  <a:pt x="1109916" y="121780"/>
                </a:lnTo>
                <a:lnTo>
                  <a:pt x="1071181" y="97370"/>
                </a:lnTo>
                <a:lnTo>
                  <a:pt x="1030833" y="75425"/>
                </a:lnTo>
                <a:lnTo>
                  <a:pt x="988974" y="56057"/>
                </a:lnTo>
                <a:lnTo>
                  <a:pt x="945705" y="39370"/>
                </a:lnTo>
                <a:lnTo>
                  <a:pt x="901141" y="25488"/>
                </a:lnTo>
                <a:lnTo>
                  <a:pt x="855395" y="14503"/>
                </a:lnTo>
                <a:lnTo>
                  <a:pt x="808558" y="6515"/>
                </a:lnTo>
                <a:lnTo>
                  <a:pt x="760742" y="1651"/>
                </a:lnTo>
                <a:lnTo>
                  <a:pt x="712063" y="0"/>
                </a:lnTo>
                <a:lnTo>
                  <a:pt x="663384" y="1651"/>
                </a:lnTo>
                <a:lnTo>
                  <a:pt x="615581" y="6515"/>
                </a:lnTo>
                <a:lnTo>
                  <a:pt x="568744" y="14503"/>
                </a:lnTo>
                <a:lnTo>
                  <a:pt x="522998" y="25488"/>
                </a:lnTo>
                <a:lnTo>
                  <a:pt x="478434" y="39370"/>
                </a:lnTo>
                <a:lnTo>
                  <a:pt x="435165" y="56057"/>
                </a:lnTo>
                <a:lnTo>
                  <a:pt x="393306" y="75425"/>
                </a:lnTo>
                <a:lnTo>
                  <a:pt x="352958" y="97370"/>
                </a:lnTo>
                <a:lnTo>
                  <a:pt x="314223" y="121780"/>
                </a:lnTo>
                <a:lnTo>
                  <a:pt x="277215" y="148564"/>
                </a:lnTo>
                <a:lnTo>
                  <a:pt x="242036" y="177609"/>
                </a:lnTo>
                <a:lnTo>
                  <a:pt x="208800" y="208813"/>
                </a:lnTo>
                <a:lnTo>
                  <a:pt x="177609" y="242049"/>
                </a:lnTo>
                <a:lnTo>
                  <a:pt x="148564" y="277228"/>
                </a:lnTo>
                <a:lnTo>
                  <a:pt x="121780" y="314236"/>
                </a:lnTo>
                <a:lnTo>
                  <a:pt x="97358" y="352971"/>
                </a:lnTo>
                <a:lnTo>
                  <a:pt x="75412" y="393319"/>
                </a:lnTo>
                <a:lnTo>
                  <a:pt x="56045" y="435178"/>
                </a:lnTo>
                <a:lnTo>
                  <a:pt x="39370" y="478447"/>
                </a:lnTo>
                <a:lnTo>
                  <a:pt x="25476" y="522998"/>
                </a:lnTo>
                <a:lnTo>
                  <a:pt x="14490" y="568756"/>
                </a:lnTo>
                <a:lnTo>
                  <a:pt x="6515" y="615594"/>
                </a:lnTo>
                <a:lnTo>
                  <a:pt x="1651" y="663397"/>
                </a:lnTo>
                <a:lnTo>
                  <a:pt x="0" y="712076"/>
                </a:lnTo>
                <a:lnTo>
                  <a:pt x="1651" y="760755"/>
                </a:lnTo>
                <a:lnTo>
                  <a:pt x="6515" y="808570"/>
                </a:lnTo>
                <a:lnTo>
                  <a:pt x="14490" y="855408"/>
                </a:lnTo>
                <a:lnTo>
                  <a:pt x="25476" y="901153"/>
                </a:lnTo>
                <a:lnTo>
                  <a:pt x="39370" y="945718"/>
                </a:lnTo>
                <a:lnTo>
                  <a:pt x="56045" y="988987"/>
                </a:lnTo>
                <a:lnTo>
                  <a:pt x="75412" y="1030846"/>
                </a:lnTo>
                <a:lnTo>
                  <a:pt x="97358" y="1071194"/>
                </a:lnTo>
                <a:lnTo>
                  <a:pt x="121780" y="1109929"/>
                </a:lnTo>
                <a:lnTo>
                  <a:pt x="148564" y="1146937"/>
                </a:lnTo>
                <a:lnTo>
                  <a:pt x="177609" y="1182116"/>
                </a:lnTo>
                <a:lnTo>
                  <a:pt x="208800" y="1215351"/>
                </a:lnTo>
                <a:lnTo>
                  <a:pt x="242036" y="1246543"/>
                </a:lnTo>
                <a:lnTo>
                  <a:pt x="277215" y="1275588"/>
                </a:lnTo>
                <a:lnTo>
                  <a:pt x="314223" y="1302372"/>
                </a:lnTo>
                <a:lnTo>
                  <a:pt x="352958" y="1326781"/>
                </a:lnTo>
                <a:lnTo>
                  <a:pt x="393306" y="1348727"/>
                </a:lnTo>
                <a:lnTo>
                  <a:pt x="435165" y="1368094"/>
                </a:lnTo>
                <a:lnTo>
                  <a:pt x="478434" y="1384782"/>
                </a:lnTo>
                <a:lnTo>
                  <a:pt x="522998" y="1398663"/>
                </a:lnTo>
                <a:lnTo>
                  <a:pt x="568744" y="1409649"/>
                </a:lnTo>
                <a:lnTo>
                  <a:pt x="615581" y="1417624"/>
                </a:lnTo>
                <a:lnTo>
                  <a:pt x="663384" y="1422501"/>
                </a:lnTo>
                <a:lnTo>
                  <a:pt x="712063" y="1424139"/>
                </a:lnTo>
                <a:lnTo>
                  <a:pt x="760742" y="1422501"/>
                </a:lnTo>
                <a:lnTo>
                  <a:pt x="808558" y="1417624"/>
                </a:lnTo>
                <a:lnTo>
                  <a:pt x="855395" y="1409649"/>
                </a:lnTo>
                <a:lnTo>
                  <a:pt x="872312" y="1405585"/>
                </a:lnTo>
                <a:lnTo>
                  <a:pt x="901141" y="1398663"/>
                </a:lnTo>
                <a:lnTo>
                  <a:pt x="945705" y="1384782"/>
                </a:lnTo>
                <a:lnTo>
                  <a:pt x="988974" y="1368094"/>
                </a:lnTo>
                <a:lnTo>
                  <a:pt x="1030833" y="1348727"/>
                </a:lnTo>
                <a:lnTo>
                  <a:pt x="1071181" y="1326781"/>
                </a:lnTo>
                <a:lnTo>
                  <a:pt x="1109916" y="1302372"/>
                </a:lnTo>
                <a:lnTo>
                  <a:pt x="1146924" y="1275588"/>
                </a:lnTo>
                <a:lnTo>
                  <a:pt x="1182103" y="1246543"/>
                </a:lnTo>
                <a:lnTo>
                  <a:pt x="1215339" y="1215351"/>
                </a:lnTo>
                <a:lnTo>
                  <a:pt x="1246530" y="1182116"/>
                </a:lnTo>
                <a:lnTo>
                  <a:pt x="1275575" y="1146937"/>
                </a:lnTo>
                <a:lnTo>
                  <a:pt x="1302359" y="1109929"/>
                </a:lnTo>
                <a:lnTo>
                  <a:pt x="1326781" y="1071194"/>
                </a:lnTo>
                <a:lnTo>
                  <a:pt x="1348727" y="1030846"/>
                </a:lnTo>
                <a:lnTo>
                  <a:pt x="1368094" y="988987"/>
                </a:lnTo>
                <a:lnTo>
                  <a:pt x="1384769" y="945718"/>
                </a:lnTo>
                <a:lnTo>
                  <a:pt x="1398651" y="901153"/>
                </a:lnTo>
                <a:lnTo>
                  <a:pt x="1409649" y="855408"/>
                </a:lnTo>
                <a:lnTo>
                  <a:pt x="1417624" y="808570"/>
                </a:lnTo>
                <a:lnTo>
                  <a:pt x="1422488" y="760755"/>
                </a:lnTo>
                <a:lnTo>
                  <a:pt x="1422539" y="759498"/>
                </a:lnTo>
                <a:lnTo>
                  <a:pt x="1424139" y="712076"/>
                </a:lnTo>
                <a:close/>
              </a:path>
            </a:pathLst>
          </a:custGeom>
          <a:solidFill>
            <a:srgbClr val="135CA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12" name="Google Shape;312;p26"/>
          <p:cNvSpPr txBox="1"/>
          <p:nvPr/>
        </p:nvSpPr>
        <p:spPr>
          <a:xfrm>
            <a:off x="5074897" y="989196"/>
            <a:ext cx="2831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25">
            <a:spAutoFit/>
          </a:bodyPr>
          <a:lstStyle/>
          <a:p>
            <a:pPr indent="0" lvl="0" marL="12700" marR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35CA0"/>
                </a:solidFill>
                <a:latin typeface="Lucida Sans"/>
                <a:ea typeface="Lucida Sans"/>
                <a:cs typeface="Lucida Sans"/>
                <a:sym typeface="Lucida Sans"/>
              </a:rPr>
              <a:t>Pick and choose data from public resources (Outsource data from Kaggle)</a:t>
            </a:r>
            <a:endParaRPr sz="9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313" name="Google Shape;313;p26"/>
          <p:cNvSpPr txBox="1"/>
          <p:nvPr>
            <p:ph type="title"/>
          </p:nvPr>
        </p:nvSpPr>
        <p:spPr>
          <a:xfrm>
            <a:off x="4503382" y="1034580"/>
            <a:ext cx="323532" cy="3775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2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DFDFD"/>
                </a:solidFill>
              </a:rPr>
              <a:t>01</a:t>
            </a:r>
            <a:endParaRPr sz="2400"/>
          </a:p>
        </p:txBody>
      </p:sp>
      <p:sp>
        <p:nvSpPr>
          <p:cNvPr id="314" name="Google Shape;314;p26"/>
          <p:cNvSpPr/>
          <p:nvPr/>
        </p:nvSpPr>
        <p:spPr>
          <a:xfrm>
            <a:off x="4571994" y="1770697"/>
            <a:ext cx="712153" cy="712153"/>
          </a:xfrm>
          <a:custGeom>
            <a:rect b="b" l="l" r="r" t="t"/>
            <a:pathLst>
              <a:path extrusionOk="0" h="1424304" w="1424304">
                <a:moveTo>
                  <a:pt x="1368539" y="712076"/>
                </a:moveTo>
                <a:lnTo>
                  <a:pt x="1366735" y="663155"/>
                </a:lnTo>
                <a:lnTo>
                  <a:pt x="1361414" y="615200"/>
                </a:lnTo>
                <a:lnTo>
                  <a:pt x="1352689" y="568337"/>
                </a:lnTo>
                <a:lnTo>
                  <a:pt x="1340700" y="522693"/>
                </a:lnTo>
                <a:lnTo>
                  <a:pt x="1325575" y="478396"/>
                </a:lnTo>
                <a:lnTo>
                  <a:pt x="1307439" y="435571"/>
                </a:lnTo>
                <a:lnTo>
                  <a:pt x="1286421" y="394360"/>
                </a:lnTo>
                <a:lnTo>
                  <a:pt x="1262646" y="354876"/>
                </a:lnTo>
                <a:lnTo>
                  <a:pt x="1236230" y="317258"/>
                </a:lnTo>
                <a:lnTo>
                  <a:pt x="1207338" y="281622"/>
                </a:lnTo>
                <a:lnTo>
                  <a:pt x="1176058" y="248094"/>
                </a:lnTo>
                <a:lnTo>
                  <a:pt x="1142542" y="216814"/>
                </a:lnTo>
                <a:lnTo>
                  <a:pt x="1106906" y="187909"/>
                </a:lnTo>
                <a:lnTo>
                  <a:pt x="1069276" y="161505"/>
                </a:lnTo>
                <a:lnTo>
                  <a:pt x="1029792" y="137731"/>
                </a:lnTo>
                <a:lnTo>
                  <a:pt x="988580" y="116713"/>
                </a:lnTo>
                <a:lnTo>
                  <a:pt x="945756" y="98564"/>
                </a:lnTo>
                <a:lnTo>
                  <a:pt x="901458" y="83439"/>
                </a:lnTo>
                <a:lnTo>
                  <a:pt x="855814" y="71450"/>
                </a:lnTo>
                <a:lnTo>
                  <a:pt x="808951" y="62725"/>
                </a:lnTo>
                <a:lnTo>
                  <a:pt x="760996" y="57404"/>
                </a:lnTo>
                <a:lnTo>
                  <a:pt x="712076" y="55600"/>
                </a:lnTo>
                <a:lnTo>
                  <a:pt x="663155" y="57404"/>
                </a:lnTo>
                <a:lnTo>
                  <a:pt x="615188" y="62725"/>
                </a:lnTo>
                <a:lnTo>
                  <a:pt x="568325" y="71450"/>
                </a:lnTo>
                <a:lnTo>
                  <a:pt x="522681" y="83439"/>
                </a:lnTo>
                <a:lnTo>
                  <a:pt x="478383" y="98564"/>
                </a:lnTo>
                <a:lnTo>
                  <a:pt x="435571" y="116713"/>
                </a:lnTo>
                <a:lnTo>
                  <a:pt x="394347" y="137731"/>
                </a:lnTo>
                <a:lnTo>
                  <a:pt x="354863" y="161505"/>
                </a:lnTo>
                <a:lnTo>
                  <a:pt x="317246" y="187909"/>
                </a:lnTo>
                <a:lnTo>
                  <a:pt x="281609" y="216814"/>
                </a:lnTo>
                <a:lnTo>
                  <a:pt x="248081" y="248094"/>
                </a:lnTo>
                <a:lnTo>
                  <a:pt x="216814" y="281609"/>
                </a:lnTo>
                <a:lnTo>
                  <a:pt x="187909" y="317246"/>
                </a:lnTo>
                <a:lnTo>
                  <a:pt x="161505" y="354876"/>
                </a:lnTo>
                <a:lnTo>
                  <a:pt x="137718" y="394360"/>
                </a:lnTo>
                <a:lnTo>
                  <a:pt x="116700" y="435571"/>
                </a:lnTo>
                <a:lnTo>
                  <a:pt x="98564" y="478396"/>
                </a:lnTo>
                <a:lnTo>
                  <a:pt x="83439" y="522693"/>
                </a:lnTo>
                <a:lnTo>
                  <a:pt x="71450" y="568337"/>
                </a:lnTo>
                <a:lnTo>
                  <a:pt x="62725" y="615200"/>
                </a:lnTo>
                <a:lnTo>
                  <a:pt x="57391" y="663155"/>
                </a:lnTo>
                <a:lnTo>
                  <a:pt x="55587" y="712076"/>
                </a:lnTo>
                <a:lnTo>
                  <a:pt x="57391" y="760996"/>
                </a:lnTo>
                <a:lnTo>
                  <a:pt x="62725" y="808951"/>
                </a:lnTo>
                <a:lnTo>
                  <a:pt x="71450" y="855827"/>
                </a:lnTo>
                <a:lnTo>
                  <a:pt x="83439" y="901471"/>
                </a:lnTo>
                <a:lnTo>
                  <a:pt x="98564" y="945769"/>
                </a:lnTo>
                <a:lnTo>
                  <a:pt x="116700" y="988580"/>
                </a:lnTo>
                <a:lnTo>
                  <a:pt x="137718" y="1029804"/>
                </a:lnTo>
                <a:lnTo>
                  <a:pt x="161505" y="1069289"/>
                </a:lnTo>
                <a:lnTo>
                  <a:pt x="187909" y="1106906"/>
                </a:lnTo>
                <a:lnTo>
                  <a:pt x="216814" y="1142542"/>
                </a:lnTo>
                <a:lnTo>
                  <a:pt x="248094" y="1176058"/>
                </a:lnTo>
                <a:lnTo>
                  <a:pt x="281609" y="1207338"/>
                </a:lnTo>
                <a:lnTo>
                  <a:pt x="317246" y="1236243"/>
                </a:lnTo>
                <a:lnTo>
                  <a:pt x="354863" y="1262646"/>
                </a:lnTo>
                <a:lnTo>
                  <a:pt x="394347" y="1286433"/>
                </a:lnTo>
                <a:lnTo>
                  <a:pt x="435571" y="1307452"/>
                </a:lnTo>
                <a:lnTo>
                  <a:pt x="478383" y="1325587"/>
                </a:lnTo>
                <a:lnTo>
                  <a:pt x="522681" y="1340713"/>
                </a:lnTo>
                <a:lnTo>
                  <a:pt x="568325" y="1352702"/>
                </a:lnTo>
                <a:lnTo>
                  <a:pt x="615200" y="1361427"/>
                </a:lnTo>
                <a:lnTo>
                  <a:pt x="663155" y="1366761"/>
                </a:lnTo>
                <a:lnTo>
                  <a:pt x="712076" y="1368564"/>
                </a:lnTo>
                <a:lnTo>
                  <a:pt x="760996" y="1366761"/>
                </a:lnTo>
                <a:lnTo>
                  <a:pt x="808951" y="1361427"/>
                </a:lnTo>
                <a:lnTo>
                  <a:pt x="855814" y="1352702"/>
                </a:lnTo>
                <a:lnTo>
                  <a:pt x="901458" y="1340713"/>
                </a:lnTo>
                <a:lnTo>
                  <a:pt x="945756" y="1325587"/>
                </a:lnTo>
                <a:lnTo>
                  <a:pt x="988580" y="1307452"/>
                </a:lnTo>
                <a:lnTo>
                  <a:pt x="1029792" y="1286433"/>
                </a:lnTo>
                <a:lnTo>
                  <a:pt x="1069276" y="1262646"/>
                </a:lnTo>
                <a:lnTo>
                  <a:pt x="1106906" y="1236243"/>
                </a:lnTo>
                <a:lnTo>
                  <a:pt x="1142542" y="1207338"/>
                </a:lnTo>
                <a:lnTo>
                  <a:pt x="1176058" y="1176058"/>
                </a:lnTo>
                <a:lnTo>
                  <a:pt x="1207325" y="1142542"/>
                </a:lnTo>
                <a:lnTo>
                  <a:pt x="1236230" y="1106906"/>
                </a:lnTo>
                <a:lnTo>
                  <a:pt x="1262634" y="1069276"/>
                </a:lnTo>
                <a:lnTo>
                  <a:pt x="1286421" y="1029792"/>
                </a:lnTo>
                <a:lnTo>
                  <a:pt x="1307439" y="988580"/>
                </a:lnTo>
                <a:lnTo>
                  <a:pt x="1325575" y="945756"/>
                </a:lnTo>
                <a:lnTo>
                  <a:pt x="1340700" y="901471"/>
                </a:lnTo>
                <a:lnTo>
                  <a:pt x="1352689" y="855814"/>
                </a:lnTo>
                <a:lnTo>
                  <a:pt x="1361414" y="808951"/>
                </a:lnTo>
                <a:lnTo>
                  <a:pt x="1366735" y="760996"/>
                </a:lnTo>
                <a:lnTo>
                  <a:pt x="1368539" y="712076"/>
                </a:lnTo>
                <a:close/>
              </a:path>
              <a:path extrusionOk="0" h="1424304" w="1424304">
                <a:moveTo>
                  <a:pt x="1424139" y="712076"/>
                </a:moveTo>
                <a:lnTo>
                  <a:pt x="1422501" y="663397"/>
                </a:lnTo>
                <a:lnTo>
                  <a:pt x="1417624" y="615581"/>
                </a:lnTo>
                <a:lnTo>
                  <a:pt x="1409649" y="568756"/>
                </a:lnTo>
                <a:lnTo>
                  <a:pt x="1405585" y="551840"/>
                </a:lnTo>
                <a:lnTo>
                  <a:pt x="1405585" y="712076"/>
                </a:lnTo>
                <a:lnTo>
                  <a:pt x="1403985" y="759498"/>
                </a:lnTo>
                <a:lnTo>
                  <a:pt x="1399235" y="806056"/>
                </a:lnTo>
                <a:lnTo>
                  <a:pt x="1391462" y="851674"/>
                </a:lnTo>
                <a:lnTo>
                  <a:pt x="1380769" y="896226"/>
                </a:lnTo>
                <a:lnTo>
                  <a:pt x="1367243" y="939622"/>
                </a:lnTo>
                <a:lnTo>
                  <a:pt x="1351000" y="981760"/>
                </a:lnTo>
                <a:lnTo>
                  <a:pt x="1332141" y="1022527"/>
                </a:lnTo>
                <a:lnTo>
                  <a:pt x="1310767" y="1061834"/>
                </a:lnTo>
                <a:lnTo>
                  <a:pt x="1286979" y="1099553"/>
                </a:lnTo>
                <a:lnTo>
                  <a:pt x="1260894" y="1135595"/>
                </a:lnTo>
                <a:lnTo>
                  <a:pt x="1232611" y="1169860"/>
                </a:lnTo>
                <a:lnTo>
                  <a:pt x="1202220" y="1202232"/>
                </a:lnTo>
                <a:lnTo>
                  <a:pt x="1169847" y="1232611"/>
                </a:lnTo>
                <a:lnTo>
                  <a:pt x="1135595" y="1260894"/>
                </a:lnTo>
                <a:lnTo>
                  <a:pt x="1099553" y="1286979"/>
                </a:lnTo>
                <a:lnTo>
                  <a:pt x="1061821" y="1310767"/>
                </a:lnTo>
                <a:lnTo>
                  <a:pt x="1022527" y="1332141"/>
                </a:lnTo>
                <a:lnTo>
                  <a:pt x="981760" y="1351000"/>
                </a:lnTo>
                <a:lnTo>
                  <a:pt x="939622" y="1367243"/>
                </a:lnTo>
                <a:lnTo>
                  <a:pt x="896213" y="1380769"/>
                </a:lnTo>
                <a:lnTo>
                  <a:pt x="851662" y="1391462"/>
                </a:lnTo>
                <a:lnTo>
                  <a:pt x="806043" y="1399235"/>
                </a:lnTo>
                <a:lnTo>
                  <a:pt x="759485" y="1403985"/>
                </a:lnTo>
                <a:lnTo>
                  <a:pt x="712076" y="1405585"/>
                </a:lnTo>
                <a:lnTo>
                  <a:pt x="664667" y="1403985"/>
                </a:lnTo>
                <a:lnTo>
                  <a:pt x="618096" y="1399235"/>
                </a:lnTo>
                <a:lnTo>
                  <a:pt x="572490" y="1391462"/>
                </a:lnTo>
                <a:lnTo>
                  <a:pt x="527926" y="1380769"/>
                </a:lnTo>
                <a:lnTo>
                  <a:pt x="484530" y="1367243"/>
                </a:lnTo>
                <a:lnTo>
                  <a:pt x="442391" y="1351000"/>
                </a:lnTo>
                <a:lnTo>
                  <a:pt x="401624" y="1332141"/>
                </a:lnTo>
                <a:lnTo>
                  <a:pt x="362318" y="1310767"/>
                </a:lnTo>
                <a:lnTo>
                  <a:pt x="324599" y="1286979"/>
                </a:lnTo>
                <a:lnTo>
                  <a:pt x="288556" y="1260894"/>
                </a:lnTo>
                <a:lnTo>
                  <a:pt x="254292" y="1232611"/>
                </a:lnTo>
                <a:lnTo>
                  <a:pt x="221919" y="1202232"/>
                </a:lnTo>
                <a:lnTo>
                  <a:pt x="191541" y="1169860"/>
                </a:lnTo>
                <a:lnTo>
                  <a:pt x="163258" y="1135595"/>
                </a:lnTo>
                <a:lnTo>
                  <a:pt x="137172" y="1099553"/>
                </a:lnTo>
                <a:lnTo>
                  <a:pt x="113398" y="1061834"/>
                </a:lnTo>
                <a:lnTo>
                  <a:pt x="92024" y="1022527"/>
                </a:lnTo>
                <a:lnTo>
                  <a:pt x="73164" y="981760"/>
                </a:lnTo>
                <a:lnTo>
                  <a:pt x="56908" y="939622"/>
                </a:lnTo>
                <a:lnTo>
                  <a:pt x="43383" y="896226"/>
                </a:lnTo>
                <a:lnTo>
                  <a:pt x="32689" y="851674"/>
                </a:lnTo>
                <a:lnTo>
                  <a:pt x="24917" y="806056"/>
                </a:lnTo>
                <a:lnTo>
                  <a:pt x="20180" y="759498"/>
                </a:lnTo>
                <a:lnTo>
                  <a:pt x="18580" y="712076"/>
                </a:lnTo>
                <a:lnTo>
                  <a:pt x="20180" y="664679"/>
                </a:lnTo>
                <a:lnTo>
                  <a:pt x="24917" y="618109"/>
                </a:lnTo>
                <a:lnTo>
                  <a:pt x="32689" y="572490"/>
                </a:lnTo>
                <a:lnTo>
                  <a:pt x="43383" y="527939"/>
                </a:lnTo>
                <a:lnTo>
                  <a:pt x="56908" y="484530"/>
                </a:lnTo>
                <a:lnTo>
                  <a:pt x="73164" y="442404"/>
                </a:lnTo>
                <a:lnTo>
                  <a:pt x="92024" y="401624"/>
                </a:lnTo>
                <a:lnTo>
                  <a:pt x="113398" y="362331"/>
                </a:lnTo>
                <a:lnTo>
                  <a:pt x="137172" y="324612"/>
                </a:lnTo>
                <a:lnTo>
                  <a:pt x="163258" y="288569"/>
                </a:lnTo>
                <a:lnTo>
                  <a:pt x="191541" y="254304"/>
                </a:lnTo>
                <a:lnTo>
                  <a:pt x="221919" y="221932"/>
                </a:lnTo>
                <a:lnTo>
                  <a:pt x="254292" y="191554"/>
                </a:lnTo>
                <a:lnTo>
                  <a:pt x="288556" y="163271"/>
                </a:lnTo>
                <a:lnTo>
                  <a:pt x="324599" y="137185"/>
                </a:lnTo>
                <a:lnTo>
                  <a:pt x="362318" y="113398"/>
                </a:lnTo>
                <a:lnTo>
                  <a:pt x="401624" y="92024"/>
                </a:lnTo>
                <a:lnTo>
                  <a:pt x="442391" y="73164"/>
                </a:lnTo>
                <a:lnTo>
                  <a:pt x="484530" y="56921"/>
                </a:lnTo>
                <a:lnTo>
                  <a:pt x="527926" y="43395"/>
                </a:lnTo>
                <a:lnTo>
                  <a:pt x="572490" y="32689"/>
                </a:lnTo>
                <a:lnTo>
                  <a:pt x="618096" y="24917"/>
                </a:lnTo>
                <a:lnTo>
                  <a:pt x="664667" y="20180"/>
                </a:lnTo>
                <a:lnTo>
                  <a:pt x="712076" y="18580"/>
                </a:lnTo>
                <a:lnTo>
                  <a:pt x="759485" y="20180"/>
                </a:lnTo>
                <a:lnTo>
                  <a:pt x="806043" y="24917"/>
                </a:lnTo>
                <a:lnTo>
                  <a:pt x="851662" y="32689"/>
                </a:lnTo>
                <a:lnTo>
                  <a:pt x="896213" y="43395"/>
                </a:lnTo>
                <a:lnTo>
                  <a:pt x="939622" y="56921"/>
                </a:lnTo>
                <a:lnTo>
                  <a:pt x="981760" y="73164"/>
                </a:lnTo>
                <a:lnTo>
                  <a:pt x="1022527" y="92024"/>
                </a:lnTo>
                <a:lnTo>
                  <a:pt x="1061821" y="113398"/>
                </a:lnTo>
                <a:lnTo>
                  <a:pt x="1099553" y="137185"/>
                </a:lnTo>
                <a:lnTo>
                  <a:pt x="1135595" y="163271"/>
                </a:lnTo>
                <a:lnTo>
                  <a:pt x="1169847" y="191554"/>
                </a:lnTo>
                <a:lnTo>
                  <a:pt x="1202220" y="221932"/>
                </a:lnTo>
                <a:lnTo>
                  <a:pt x="1232611" y="254304"/>
                </a:lnTo>
                <a:lnTo>
                  <a:pt x="1260894" y="288569"/>
                </a:lnTo>
                <a:lnTo>
                  <a:pt x="1286979" y="324612"/>
                </a:lnTo>
                <a:lnTo>
                  <a:pt x="1310754" y="362331"/>
                </a:lnTo>
                <a:lnTo>
                  <a:pt x="1332128" y="401624"/>
                </a:lnTo>
                <a:lnTo>
                  <a:pt x="1351000" y="442404"/>
                </a:lnTo>
                <a:lnTo>
                  <a:pt x="1367243" y="484530"/>
                </a:lnTo>
                <a:lnTo>
                  <a:pt x="1380769" y="527939"/>
                </a:lnTo>
                <a:lnTo>
                  <a:pt x="1391462" y="572490"/>
                </a:lnTo>
                <a:lnTo>
                  <a:pt x="1399235" y="618109"/>
                </a:lnTo>
                <a:lnTo>
                  <a:pt x="1403985" y="664679"/>
                </a:lnTo>
                <a:lnTo>
                  <a:pt x="1405585" y="712076"/>
                </a:lnTo>
                <a:lnTo>
                  <a:pt x="1405585" y="551840"/>
                </a:lnTo>
                <a:lnTo>
                  <a:pt x="1384769" y="478434"/>
                </a:lnTo>
                <a:lnTo>
                  <a:pt x="1368094" y="435178"/>
                </a:lnTo>
                <a:lnTo>
                  <a:pt x="1348727" y="393319"/>
                </a:lnTo>
                <a:lnTo>
                  <a:pt x="1326781" y="352958"/>
                </a:lnTo>
                <a:lnTo>
                  <a:pt x="1302359" y="314236"/>
                </a:lnTo>
                <a:lnTo>
                  <a:pt x="1275575" y="277228"/>
                </a:lnTo>
                <a:lnTo>
                  <a:pt x="1246543" y="242049"/>
                </a:lnTo>
                <a:lnTo>
                  <a:pt x="1215339" y="208800"/>
                </a:lnTo>
                <a:lnTo>
                  <a:pt x="1182103" y="177609"/>
                </a:lnTo>
                <a:lnTo>
                  <a:pt x="1146924" y="148564"/>
                </a:lnTo>
                <a:lnTo>
                  <a:pt x="1109916" y="121780"/>
                </a:lnTo>
                <a:lnTo>
                  <a:pt x="1071181" y="97358"/>
                </a:lnTo>
                <a:lnTo>
                  <a:pt x="1030833" y="75412"/>
                </a:lnTo>
                <a:lnTo>
                  <a:pt x="988974" y="56045"/>
                </a:lnTo>
                <a:lnTo>
                  <a:pt x="945705" y="39370"/>
                </a:lnTo>
                <a:lnTo>
                  <a:pt x="901153" y="25488"/>
                </a:lnTo>
                <a:lnTo>
                  <a:pt x="872401" y="18580"/>
                </a:lnTo>
                <a:lnTo>
                  <a:pt x="855395" y="14490"/>
                </a:lnTo>
                <a:lnTo>
                  <a:pt x="808558" y="6515"/>
                </a:lnTo>
                <a:lnTo>
                  <a:pt x="760755" y="1651"/>
                </a:lnTo>
                <a:lnTo>
                  <a:pt x="712076" y="0"/>
                </a:lnTo>
                <a:lnTo>
                  <a:pt x="663397" y="1651"/>
                </a:lnTo>
                <a:lnTo>
                  <a:pt x="615581" y="6515"/>
                </a:lnTo>
                <a:lnTo>
                  <a:pt x="568744" y="14490"/>
                </a:lnTo>
                <a:lnTo>
                  <a:pt x="522998" y="25488"/>
                </a:lnTo>
                <a:lnTo>
                  <a:pt x="478434" y="39370"/>
                </a:lnTo>
                <a:lnTo>
                  <a:pt x="435178" y="56045"/>
                </a:lnTo>
                <a:lnTo>
                  <a:pt x="393306" y="75412"/>
                </a:lnTo>
                <a:lnTo>
                  <a:pt x="352958" y="97358"/>
                </a:lnTo>
                <a:lnTo>
                  <a:pt x="314223" y="121780"/>
                </a:lnTo>
                <a:lnTo>
                  <a:pt x="277215" y="148564"/>
                </a:lnTo>
                <a:lnTo>
                  <a:pt x="242036" y="177609"/>
                </a:lnTo>
                <a:lnTo>
                  <a:pt x="208800" y="208800"/>
                </a:lnTo>
                <a:lnTo>
                  <a:pt x="177609" y="242049"/>
                </a:lnTo>
                <a:lnTo>
                  <a:pt x="148564" y="277228"/>
                </a:lnTo>
                <a:lnTo>
                  <a:pt x="121780" y="314236"/>
                </a:lnTo>
                <a:lnTo>
                  <a:pt x="97370" y="352958"/>
                </a:lnTo>
                <a:lnTo>
                  <a:pt x="75425" y="393319"/>
                </a:lnTo>
                <a:lnTo>
                  <a:pt x="56057" y="435178"/>
                </a:lnTo>
                <a:lnTo>
                  <a:pt x="39370" y="478434"/>
                </a:lnTo>
                <a:lnTo>
                  <a:pt x="25488" y="522998"/>
                </a:lnTo>
                <a:lnTo>
                  <a:pt x="14503" y="568756"/>
                </a:lnTo>
                <a:lnTo>
                  <a:pt x="6515" y="615581"/>
                </a:lnTo>
                <a:lnTo>
                  <a:pt x="1651" y="663397"/>
                </a:lnTo>
                <a:lnTo>
                  <a:pt x="1612" y="664679"/>
                </a:lnTo>
                <a:lnTo>
                  <a:pt x="0" y="712076"/>
                </a:lnTo>
                <a:lnTo>
                  <a:pt x="1651" y="760755"/>
                </a:lnTo>
                <a:lnTo>
                  <a:pt x="6515" y="808570"/>
                </a:lnTo>
                <a:lnTo>
                  <a:pt x="14503" y="855408"/>
                </a:lnTo>
                <a:lnTo>
                  <a:pt x="25488" y="901153"/>
                </a:lnTo>
                <a:lnTo>
                  <a:pt x="39370" y="945718"/>
                </a:lnTo>
                <a:lnTo>
                  <a:pt x="56057" y="988987"/>
                </a:lnTo>
                <a:lnTo>
                  <a:pt x="75425" y="1030846"/>
                </a:lnTo>
                <a:lnTo>
                  <a:pt x="97370" y="1071194"/>
                </a:lnTo>
                <a:lnTo>
                  <a:pt x="121780" y="1109929"/>
                </a:lnTo>
                <a:lnTo>
                  <a:pt x="148564" y="1146937"/>
                </a:lnTo>
                <a:lnTo>
                  <a:pt x="177609" y="1182103"/>
                </a:lnTo>
                <a:lnTo>
                  <a:pt x="208800" y="1215351"/>
                </a:lnTo>
                <a:lnTo>
                  <a:pt x="242036" y="1246543"/>
                </a:lnTo>
                <a:lnTo>
                  <a:pt x="277215" y="1275588"/>
                </a:lnTo>
                <a:lnTo>
                  <a:pt x="314223" y="1302372"/>
                </a:lnTo>
                <a:lnTo>
                  <a:pt x="352958" y="1326781"/>
                </a:lnTo>
                <a:lnTo>
                  <a:pt x="393306" y="1348727"/>
                </a:lnTo>
                <a:lnTo>
                  <a:pt x="435178" y="1368094"/>
                </a:lnTo>
                <a:lnTo>
                  <a:pt x="478434" y="1384769"/>
                </a:lnTo>
                <a:lnTo>
                  <a:pt x="522998" y="1398663"/>
                </a:lnTo>
                <a:lnTo>
                  <a:pt x="568744" y="1409649"/>
                </a:lnTo>
                <a:lnTo>
                  <a:pt x="615581" y="1417624"/>
                </a:lnTo>
                <a:lnTo>
                  <a:pt x="663397" y="1422488"/>
                </a:lnTo>
                <a:lnTo>
                  <a:pt x="712076" y="1424139"/>
                </a:lnTo>
                <a:lnTo>
                  <a:pt x="760755" y="1422488"/>
                </a:lnTo>
                <a:lnTo>
                  <a:pt x="808558" y="1417624"/>
                </a:lnTo>
                <a:lnTo>
                  <a:pt x="855395" y="1409649"/>
                </a:lnTo>
                <a:lnTo>
                  <a:pt x="901153" y="1398663"/>
                </a:lnTo>
                <a:lnTo>
                  <a:pt x="945705" y="1384769"/>
                </a:lnTo>
                <a:lnTo>
                  <a:pt x="988974" y="1368094"/>
                </a:lnTo>
                <a:lnTo>
                  <a:pt x="1030833" y="1348727"/>
                </a:lnTo>
                <a:lnTo>
                  <a:pt x="1071181" y="1326781"/>
                </a:lnTo>
                <a:lnTo>
                  <a:pt x="1109916" y="1302372"/>
                </a:lnTo>
                <a:lnTo>
                  <a:pt x="1146924" y="1275588"/>
                </a:lnTo>
                <a:lnTo>
                  <a:pt x="1182103" y="1246543"/>
                </a:lnTo>
                <a:lnTo>
                  <a:pt x="1215339" y="1215351"/>
                </a:lnTo>
                <a:lnTo>
                  <a:pt x="1246543" y="1182103"/>
                </a:lnTo>
                <a:lnTo>
                  <a:pt x="1275575" y="1146937"/>
                </a:lnTo>
                <a:lnTo>
                  <a:pt x="1302359" y="1109929"/>
                </a:lnTo>
                <a:lnTo>
                  <a:pt x="1326781" y="1071194"/>
                </a:lnTo>
                <a:lnTo>
                  <a:pt x="1348727" y="1030846"/>
                </a:lnTo>
                <a:lnTo>
                  <a:pt x="1368094" y="988987"/>
                </a:lnTo>
                <a:lnTo>
                  <a:pt x="1384769" y="945718"/>
                </a:lnTo>
                <a:lnTo>
                  <a:pt x="1398663" y="901153"/>
                </a:lnTo>
                <a:lnTo>
                  <a:pt x="1409649" y="855408"/>
                </a:lnTo>
                <a:lnTo>
                  <a:pt x="1417624" y="808570"/>
                </a:lnTo>
                <a:lnTo>
                  <a:pt x="1422501" y="760755"/>
                </a:lnTo>
                <a:lnTo>
                  <a:pt x="1422539" y="759498"/>
                </a:lnTo>
                <a:lnTo>
                  <a:pt x="1424139" y="712076"/>
                </a:lnTo>
                <a:close/>
              </a:path>
            </a:pathLst>
          </a:custGeom>
          <a:solidFill>
            <a:srgbClr val="135CA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15" name="Google Shape;315;p26"/>
          <p:cNvSpPr txBox="1"/>
          <p:nvPr/>
        </p:nvSpPr>
        <p:spPr>
          <a:xfrm>
            <a:off x="5337823" y="1956121"/>
            <a:ext cx="2831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25">
            <a:spAutoFit/>
          </a:bodyPr>
          <a:lstStyle/>
          <a:p>
            <a:pPr indent="0" lvl="0" marL="12700" marR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35CA0"/>
                </a:solidFill>
                <a:latin typeface="Lucida Sans"/>
                <a:ea typeface="Lucida Sans"/>
                <a:cs typeface="Lucida Sans"/>
                <a:sym typeface="Lucida Sans"/>
              </a:rPr>
              <a:t>Clean and simply data using queries for easier interpretation</a:t>
            </a:r>
            <a:endParaRPr sz="9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316" name="Google Shape;316;p26"/>
          <p:cNvSpPr txBox="1"/>
          <p:nvPr/>
        </p:nvSpPr>
        <p:spPr>
          <a:xfrm>
            <a:off x="4734845" y="1921280"/>
            <a:ext cx="386397" cy="3775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2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DFDFD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26"/>
          <p:cNvSpPr/>
          <p:nvPr/>
        </p:nvSpPr>
        <p:spPr>
          <a:xfrm>
            <a:off x="4571994" y="2659037"/>
            <a:ext cx="712153" cy="712152"/>
          </a:xfrm>
          <a:custGeom>
            <a:rect b="b" l="l" r="r" t="t"/>
            <a:pathLst>
              <a:path extrusionOk="0" h="1424304" w="1424304">
                <a:moveTo>
                  <a:pt x="1368539" y="712076"/>
                </a:moveTo>
                <a:lnTo>
                  <a:pt x="1366735" y="663155"/>
                </a:lnTo>
                <a:lnTo>
                  <a:pt x="1361414" y="615200"/>
                </a:lnTo>
                <a:lnTo>
                  <a:pt x="1352689" y="568337"/>
                </a:lnTo>
                <a:lnTo>
                  <a:pt x="1340700" y="522693"/>
                </a:lnTo>
                <a:lnTo>
                  <a:pt x="1325575" y="478396"/>
                </a:lnTo>
                <a:lnTo>
                  <a:pt x="1307439" y="435571"/>
                </a:lnTo>
                <a:lnTo>
                  <a:pt x="1286421" y="394360"/>
                </a:lnTo>
                <a:lnTo>
                  <a:pt x="1262646" y="354876"/>
                </a:lnTo>
                <a:lnTo>
                  <a:pt x="1236230" y="317258"/>
                </a:lnTo>
                <a:lnTo>
                  <a:pt x="1207338" y="281622"/>
                </a:lnTo>
                <a:lnTo>
                  <a:pt x="1176058" y="248094"/>
                </a:lnTo>
                <a:lnTo>
                  <a:pt x="1142542" y="216827"/>
                </a:lnTo>
                <a:lnTo>
                  <a:pt x="1106906" y="187921"/>
                </a:lnTo>
                <a:lnTo>
                  <a:pt x="1069276" y="161505"/>
                </a:lnTo>
                <a:lnTo>
                  <a:pt x="1029792" y="137731"/>
                </a:lnTo>
                <a:lnTo>
                  <a:pt x="988580" y="116713"/>
                </a:lnTo>
                <a:lnTo>
                  <a:pt x="945756" y="98564"/>
                </a:lnTo>
                <a:lnTo>
                  <a:pt x="901458" y="83439"/>
                </a:lnTo>
                <a:lnTo>
                  <a:pt x="855814" y="71450"/>
                </a:lnTo>
                <a:lnTo>
                  <a:pt x="808951" y="62725"/>
                </a:lnTo>
                <a:lnTo>
                  <a:pt x="760996" y="57404"/>
                </a:lnTo>
                <a:lnTo>
                  <a:pt x="712076" y="55600"/>
                </a:lnTo>
                <a:lnTo>
                  <a:pt x="663155" y="57404"/>
                </a:lnTo>
                <a:lnTo>
                  <a:pt x="615188" y="62725"/>
                </a:lnTo>
                <a:lnTo>
                  <a:pt x="568325" y="71450"/>
                </a:lnTo>
                <a:lnTo>
                  <a:pt x="522681" y="83439"/>
                </a:lnTo>
                <a:lnTo>
                  <a:pt x="478383" y="98564"/>
                </a:lnTo>
                <a:lnTo>
                  <a:pt x="435571" y="116713"/>
                </a:lnTo>
                <a:lnTo>
                  <a:pt x="394347" y="137731"/>
                </a:lnTo>
                <a:lnTo>
                  <a:pt x="354863" y="161505"/>
                </a:lnTo>
                <a:lnTo>
                  <a:pt x="317246" y="187909"/>
                </a:lnTo>
                <a:lnTo>
                  <a:pt x="281609" y="216814"/>
                </a:lnTo>
                <a:lnTo>
                  <a:pt x="248081" y="248094"/>
                </a:lnTo>
                <a:lnTo>
                  <a:pt x="216814" y="281622"/>
                </a:lnTo>
                <a:lnTo>
                  <a:pt x="187909" y="317258"/>
                </a:lnTo>
                <a:lnTo>
                  <a:pt x="161505" y="354876"/>
                </a:lnTo>
                <a:lnTo>
                  <a:pt x="137718" y="394360"/>
                </a:lnTo>
                <a:lnTo>
                  <a:pt x="116700" y="435571"/>
                </a:lnTo>
                <a:lnTo>
                  <a:pt x="98564" y="478396"/>
                </a:lnTo>
                <a:lnTo>
                  <a:pt x="83439" y="522693"/>
                </a:lnTo>
                <a:lnTo>
                  <a:pt x="71450" y="568337"/>
                </a:lnTo>
                <a:lnTo>
                  <a:pt x="62725" y="615200"/>
                </a:lnTo>
                <a:lnTo>
                  <a:pt x="57391" y="663155"/>
                </a:lnTo>
                <a:lnTo>
                  <a:pt x="55587" y="712076"/>
                </a:lnTo>
                <a:lnTo>
                  <a:pt x="57391" y="760996"/>
                </a:lnTo>
                <a:lnTo>
                  <a:pt x="62725" y="808951"/>
                </a:lnTo>
                <a:lnTo>
                  <a:pt x="71450" y="855827"/>
                </a:lnTo>
                <a:lnTo>
                  <a:pt x="83439" y="901471"/>
                </a:lnTo>
                <a:lnTo>
                  <a:pt x="98564" y="945769"/>
                </a:lnTo>
                <a:lnTo>
                  <a:pt x="116700" y="988580"/>
                </a:lnTo>
                <a:lnTo>
                  <a:pt x="137718" y="1029804"/>
                </a:lnTo>
                <a:lnTo>
                  <a:pt x="161505" y="1069289"/>
                </a:lnTo>
                <a:lnTo>
                  <a:pt x="187909" y="1106906"/>
                </a:lnTo>
                <a:lnTo>
                  <a:pt x="216814" y="1142542"/>
                </a:lnTo>
                <a:lnTo>
                  <a:pt x="248094" y="1176070"/>
                </a:lnTo>
                <a:lnTo>
                  <a:pt x="281609" y="1207338"/>
                </a:lnTo>
                <a:lnTo>
                  <a:pt x="317246" y="1236243"/>
                </a:lnTo>
                <a:lnTo>
                  <a:pt x="354863" y="1262646"/>
                </a:lnTo>
                <a:lnTo>
                  <a:pt x="394347" y="1286433"/>
                </a:lnTo>
                <a:lnTo>
                  <a:pt x="435571" y="1307452"/>
                </a:lnTo>
                <a:lnTo>
                  <a:pt x="478383" y="1325587"/>
                </a:lnTo>
                <a:lnTo>
                  <a:pt x="522681" y="1340726"/>
                </a:lnTo>
                <a:lnTo>
                  <a:pt x="568325" y="1352715"/>
                </a:lnTo>
                <a:lnTo>
                  <a:pt x="615200" y="1361427"/>
                </a:lnTo>
                <a:lnTo>
                  <a:pt x="663155" y="1366761"/>
                </a:lnTo>
                <a:lnTo>
                  <a:pt x="712076" y="1368564"/>
                </a:lnTo>
                <a:lnTo>
                  <a:pt x="760996" y="1366761"/>
                </a:lnTo>
                <a:lnTo>
                  <a:pt x="808951" y="1361427"/>
                </a:lnTo>
                <a:lnTo>
                  <a:pt x="855814" y="1352715"/>
                </a:lnTo>
                <a:lnTo>
                  <a:pt x="901458" y="1340726"/>
                </a:lnTo>
                <a:lnTo>
                  <a:pt x="945756" y="1325587"/>
                </a:lnTo>
                <a:lnTo>
                  <a:pt x="988580" y="1307452"/>
                </a:lnTo>
                <a:lnTo>
                  <a:pt x="1029792" y="1286433"/>
                </a:lnTo>
                <a:lnTo>
                  <a:pt x="1069276" y="1262646"/>
                </a:lnTo>
                <a:lnTo>
                  <a:pt x="1106906" y="1236243"/>
                </a:lnTo>
                <a:lnTo>
                  <a:pt x="1142542" y="1207338"/>
                </a:lnTo>
                <a:lnTo>
                  <a:pt x="1176058" y="1176058"/>
                </a:lnTo>
                <a:lnTo>
                  <a:pt x="1207325" y="1142542"/>
                </a:lnTo>
                <a:lnTo>
                  <a:pt x="1236230" y="1106906"/>
                </a:lnTo>
                <a:lnTo>
                  <a:pt x="1262634" y="1069289"/>
                </a:lnTo>
                <a:lnTo>
                  <a:pt x="1286421" y="1029804"/>
                </a:lnTo>
                <a:lnTo>
                  <a:pt x="1307439" y="988580"/>
                </a:lnTo>
                <a:lnTo>
                  <a:pt x="1325575" y="945769"/>
                </a:lnTo>
                <a:lnTo>
                  <a:pt x="1340700" y="901471"/>
                </a:lnTo>
                <a:lnTo>
                  <a:pt x="1352689" y="855827"/>
                </a:lnTo>
                <a:lnTo>
                  <a:pt x="1361414" y="808951"/>
                </a:lnTo>
                <a:lnTo>
                  <a:pt x="1366735" y="760996"/>
                </a:lnTo>
                <a:lnTo>
                  <a:pt x="1368539" y="712076"/>
                </a:lnTo>
                <a:close/>
              </a:path>
              <a:path extrusionOk="0" h="1424304" w="1424304">
                <a:moveTo>
                  <a:pt x="1424139" y="712076"/>
                </a:moveTo>
                <a:lnTo>
                  <a:pt x="1422501" y="663397"/>
                </a:lnTo>
                <a:lnTo>
                  <a:pt x="1417624" y="615594"/>
                </a:lnTo>
                <a:lnTo>
                  <a:pt x="1409649" y="568756"/>
                </a:lnTo>
                <a:lnTo>
                  <a:pt x="1405585" y="551840"/>
                </a:lnTo>
                <a:lnTo>
                  <a:pt x="1405585" y="712076"/>
                </a:lnTo>
                <a:lnTo>
                  <a:pt x="1403985" y="759498"/>
                </a:lnTo>
                <a:lnTo>
                  <a:pt x="1399235" y="806056"/>
                </a:lnTo>
                <a:lnTo>
                  <a:pt x="1391462" y="851674"/>
                </a:lnTo>
                <a:lnTo>
                  <a:pt x="1380769" y="896226"/>
                </a:lnTo>
                <a:lnTo>
                  <a:pt x="1367243" y="939634"/>
                </a:lnTo>
                <a:lnTo>
                  <a:pt x="1351000" y="981760"/>
                </a:lnTo>
                <a:lnTo>
                  <a:pt x="1332141" y="1022540"/>
                </a:lnTo>
                <a:lnTo>
                  <a:pt x="1310767" y="1061834"/>
                </a:lnTo>
                <a:lnTo>
                  <a:pt x="1286979" y="1099553"/>
                </a:lnTo>
                <a:lnTo>
                  <a:pt x="1260894" y="1135595"/>
                </a:lnTo>
                <a:lnTo>
                  <a:pt x="1232611" y="1169860"/>
                </a:lnTo>
                <a:lnTo>
                  <a:pt x="1202220" y="1202232"/>
                </a:lnTo>
                <a:lnTo>
                  <a:pt x="1169847" y="1232611"/>
                </a:lnTo>
                <a:lnTo>
                  <a:pt x="1135595" y="1260894"/>
                </a:lnTo>
                <a:lnTo>
                  <a:pt x="1099553" y="1286979"/>
                </a:lnTo>
                <a:lnTo>
                  <a:pt x="1061821" y="1310767"/>
                </a:lnTo>
                <a:lnTo>
                  <a:pt x="1022527" y="1332141"/>
                </a:lnTo>
                <a:lnTo>
                  <a:pt x="981760" y="1351000"/>
                </a:lnTo>
                <a:lnTo>
                  <a:pt x="939622" y="1367243"/>
                </a:lnTo>
                <a:lnTo>
                  <a:pt x="896213" y="1380769"/>
                </a:lnTo>
                <a:lnTo>
                  <a:pt x="851662" y="1391462"/>
                </a:lnTo>
                <a:lnTo>
                  <a:pt x="806043" y="1399235"/>
                </a:lnTo>
                <a:lnTo>
                  <a:pt x="759485" y="1403985"/>
                </a:lnTo>
                <a:lnTo>
                  <a:pt x="712076" y="1405585"/>
                </a:lnTo>
                <a:lnTo>
                  <a:pt x="664667" y="1403985"/>
                </a:lnTo>
                <a:lnTo>
                  <a:pt x="618096" y="1399235"/>
                </a:lnTo>
                <a:lnTo>
                  <a:pt x="572490" y="1391462"/>
                </a:lnTo>
                <a:lnTo>
                  <a:pt x="527926" y="1380769"/>
                </a:lnTo>
                <a:lnTo>
                  <a:pt x="484530" y="1367243"/>
                </a:lnTo>
                <a:lnTo>
                  <a:pt x="442391" y="1351000"/>
                </a:lnTo>
                <a:lnTo>
                  <a:pt x="401624" y="1332141"/>
                </a:lnTo>
                <a:lnTo>
                  <a:pt x="362318" y="1310767"/>
                </a:lnTo>
                <a:lnTo>
                  <a:pt x="324599" y="1286979"/>
                </a:lnTo>
                <a:lnTo>
                  <a:pt x="288556" y="1260894"/>
                </a:lnTo>
                <a:lnTo>
                  <a:pt x="254292" y="1232611"/>
                </a:lnTo>
                <a:lnTo>
                  <a:pt x="221919" y="1202232"/>
                </a:lnTo>
                <a:lnTo>
                  <a:pt x="191541" y="1169860"/>
                </a:lnTo>
                <a:lnTo>
                  <a:pt x="163258" y="1135595"/>
                </a:lnTo>
                <a:lnTo>
                  <a:pt x="137172" y="1099553"/>
                </a:lnTo>
                <a:lnTo>
                  <a:pt x="113398" y="1061834"/>
                </a:lnTo>
                <a:lnTo>
                  <a:pt x="92024" y="1022540"/>
                </a:lnTo>
                <a:lnTo>
                  <a:pt x="73164" y="981760"/>
                </a:lnTo>
                <a:lnTo>
                  <a:pt x="56908" y="939634"/>
                </a:lnTo>
                <a:lnTo>
                  <a:pt x="43383" y="896226"/>
                </a:lnTo>
                <a:lnTo>
                  <a:pt x="32689" y="851674"/>
                </a:lnTo>
                <a:lnTo>
                  <a:pt x="24917" y="806056"/>
                </a:lnTo>
                <a:lnTo>
                  <a:pt x="20180" y="759498"/>
                </a:lnTo>
                <a:lnTo>
                  <a:pt x="18580" y="712076"/>
                </a:lnTo>
                <a:lnTo>
                  <a:pt x="20180" y="664679"/>
                </a:lnTo>
                <a:lnTo>
                  <a:pt x="24917" y="618109"/>
                </a:lnTo>
                <a:lnTo>
                  <a:pt x="32689" y="572490"/>
                </a:lnTo>
                <a:lnTo>
                  <a:pt x="43383" y="527939"/>
                </a:lnTo>
                <a:lnTo>
                  <a:pt x="56908" y="484543"/>
                </a:lnTo>
                <a:lnTo>
                  <a:pt x="73164" y="442404"/>
                </a:lnTo>
                <a:lnTo>
                  <a:pt x="92024" y="401637"/>
                </a:lnTo>
                <a:lnTo>
                  <a:pt x="113398" y="362331"/>
                </a:lnTo>
                <a:lnTo>
                  <a:pt x="137172" y="324612"/>
                </a:lnTo>
                <a:lnTo>
                  <a:pt x="163258" y="288569"/>
                </a:lnTo>
                <a:lnTo>
                  <a:pt x="191541" y="254304"/>
                </a:lnTo>
                <a:lnTo>
                  <a:pt x="221919" y="221932"/>
                </a:lnTo>
                <a:lnTo>
                  <a:pt x="254292" y="191554"/>
                </a:lnTo>
                <a:lnTo>
                  <a:pt x="288556" y="163271"/>
                </a:lnTo>
                <a:lnTo>
                  <a:pt x="324599" y="137185"/>
                </a:lnTo>
                <a:lnTo>
                  <a:pt x="362318" y="113398"/>
                </a:lnTo>
                <a:lnTo>
                  <a:pt x="401624" y="92024"/>
                </a:lnTo>
                <a:lnTo>
                  <a:pt x="442391" y="73164"/>
                </a:lnTo>
                <a:lnTo>
                  <a:pt x="484530" y="56921"/>
                </a:lnTo>
                <a:lnTo>
                  <a:pt x="527926" y="43395"/>
                </a:lnTo>
                <a:lnTo>
                  <a:pt x="572490" y="32689"/>
                </a:lnTo>
                <a:lnTo>
                  <a:pt x="618096" y="24917"/>
                </a:lnTo>
                <a:lnTo>
                  <a:pt x="664667" y="20180"/>
                </a:lnTo>
                <a:lnTo>
                  <a:pt x="712076" y="18580"/>
                </a:lnTo>
                <a:lnTo>
                  <a:pt x="759485" y="20180"/>
                </a:lnTo>
                <a:lnTo>
                  <a:pt x="806043" y="24917"/>
                </a:lnTo>
                <a:lnTo>
                  <a:pt x="851662" y="32689"/>
                </a:lnTo>
                <a:lnTo>
                  <a:pt x="896213" y="43395"/>
                </a:lnTo>
                <a:lnTo>
                  <a:pt x="939622" y="56921"/>
                </a:lnTo>
                <a:lnTo>
                  <a:pt x="981760" y="73164"/>
                </a:lnTo>
                <a:lnTo>
                  <a:pt x="1022527" y="92024"/>
                </a:lnTo>
                <a:lnTo>
                  <a:pt x="1061821" y="113398"/>
                </a:lnTo>
                <a:lnTo>
                  <a:pt x="1099553" y="137185"/>
                </a:lnTo>
                <a:lnTo>
                  <a:pt x="1135595" y="163271"/>
                </a:lnTo>
                <a:lnTo>
                  <a:pt x="1169847" y="191554"/>
                </a:lnTo>
                <a:lnTo>
                  <a:pt x="1202220" y="221932"/>
                </a:lnTo>
                <a:lnTo>
                  <a:pt x="1232611" y="254304"/>
                </a:lnTo>
                <a:lnTo>
                  <a:pt x="1260894" y="288569"/>
                </a:lnTo>
                <a:lnTo>
                  <a:pt x="1286979" y="324612"/>
                </a:lnTo>
                <a:lnTo>
                  <a:pt x="1310754" y="362331"/>
                </a:lnTo>
                <a:lnTo>
                  <a:pt x="1332128" y="401637"/>
                </a:lnTo>
                <a:lnTo>
                  <a:pt x="1351000" y="442404"/>
                </a:lnTo>
                <a:lnTo>
                  <a:pt x="1367243" y="484543"/>
                </a:lnTo>
                <a:lnTo>
                  <a:pt x="1380769" y="527939"/>
                </a:lnTo>
                <a:lnTo>
                  <a:pt x="1391462" y="572490"/>
                </a:lnTo>
                <a:lnTo>
                  <a:pt x="1399235" y="618109"/>
                </a:lnTo>
                <a:lnTo>
                  <a:pt x="1403985" y="664679"/>
                </a:lnTo>
                <a:lnTo>
                  <a:pt x="1405585" y="712076"/>
                </a:lnTo>
                <a:lnTo>
                  <a:pt x="1405585" y="551840"/>
                </a:lnTo>
                <a:lnTo>
                  <a:pt x="1384769" y="478447"/>
                </a:lnTo>
                <a:lnTo>
                  <a:pt x="1368094" y="435178"/>
                </a:lnTo>
                <a:lnTo>
                  <a:pt x="1348727" y="393319"/>
                </a:lnTo>
                <a:lnTo>
                  <a:pt x="1326781" y="352971"/>
                </a:lnTo>
                <a:lnTo>
                  <a:pt x="1302359" y="314236"/>
                </a:lnTo>
                <a:lnTo>
                  <a:pt x="1275575" y="277228"/>
                </a:lnTo>
                <a:lnTo>
                  <a:pt x="1246543" y="242049"/>
                </a:lnTo>
                <a:lnTo>
                  <a:pt x="1215339" y="208800"/>
                </a:lnTo>
                <a:lnTo>
                  <a:pt x="1182103" y="177609"/>
                </a:lnTo>
                <a:lnTo>
                  <a:pt x="1146924" y="148564"/>
                </a:lnTo>
                <a:lnTo>
                  <a:pt x="1109916" y="121780"/>
                </a:lnTo>
                <a:lnTo>
                  <a:pt x="1071181" y="97370"/>
                </a:lnTo>
                <a:lnTo>
                  <a:pt x="1030833" y="75425"/>
                </a:lnTo>
                <a:lnTo>
                  <a:pt x="988974" y="56057"/>
                </a:lnTo>
                <a:lnTo>
                  <a:pt x="945705" y="39370"/>
                </a:lnTo>
                <a:lnTo>
                  <a:pt x="901153" y="25488"/>
                </a:lnTo>
                <a:lnTo>
                  <a:pt x="855395" y="14503"/>
                </a:lnTo>
                <a:lnTo>
                  <a:pt x="808558" y="6515"/>
                </a:lnTo>
                <a:lnTo>
                  <a:pt x="760755" y="1651"/>
                </a:lnTo>
                <a:lnTo>
                  <a:pt x="712076" y="0"/>
                </a:lnTo>
                <a:lnTo>
                  <a:pt x="663397" y="1651"/>
                </a:lnTo>
                <a:lnTo>
                  <a:pt x="615581" y="6515"/>
                </a:lnTo>
                <a:lnTo>
                  <a:pt x="568744" y="14503"/>
                </a:lnTo>
                <a:lnTo>
                  <a:pt x="522998" y="25488"/>
                </a:lnTo>
                <a:lnTo>
                  <a:pt x="478434" y="39370"/>
                </a:lnTo>
                <a:lnTo>
                  <a:pt x="435178" y="56057"/>
                </a:lnTo>
                <a:lnTo>
                  <a:pt x="393306" y="75425"/>
                </a:lnTo>
                <a:lnTo>
                  <a:pt x="352958" y="97370"/>
                </a:lnTo>
                <a:lnTo>
                  <a:pt x="314223" y="121780"/>
                </a:lnTo>
                <a:lnTo>
                  <a:pt x="277215" y="148564"/>
                </a:lnTo>
                <a:lnTo>
                  <a:pt x="242036" y="177609"/>
                </a:lnTo>
                <a:lnTo>
                  <a:pt x="208800" y="208800"/>
                </a:lnTo>
                <a:lnTo>
                  <a:pt x="177609" y="242049"/>
                </a:lnTo>
                <a:lnTo>
                  <a:pt x="148564" y="277228"/>
                </a:lnTo>
                <a:lnTo>
                  <a:pt x="121780" y="314236"/>
                </a:lnTo>
                <a:lnTo>
                  <a:pt x="97370" y="352971"/>
                </a:lnTo>
                <a:lnTo>
                  <a:pt x="75425" y="393319"/>
                </a:lnTo>
                <a:lnTo>
                  <a:pt x="56057" y="435178"/>
                </a:lnTo>
                <a:lnTo>
                  <a:pt x="39370" y="478447"/>
                </a:lnTo>
                <a:lnTo>
                  <a:pt x="25488" y="522998"/>
                </a:lnTo>
                <a:lnTo>
                  <a:pt x="14503" y="568756"/>
                </a:lnTo>
                <a:lnTo>
                  <a:pt x="6515" y="615594"/>
                </a:lnTo>
                <a:lnTo>
                  <a:pt x="1651" y="663397"/>
                </a:lnTo>
                <a:lnTo>
                  <a:pt x="1612" y="664679"/>
                </a:lnTo>
                <a:lnTo>
                  <a:pt x="0" y="712076"/>
                </a:lnTo>
                <a:lnTo>
                  <a:pt x="1651" y="760755"/>
                </a:lnTo>
                <a:lnTo>
                  <a:pt x="6515" y="808570"/>
                </a:lnTo>
                <a:lnTo>
                  <a:pt x="14503" y="855408"/>
                </a:lnTo>
                <a:lnTo>
                  <a:pt x="25488" y="901153"/>
                </a:lnTo>
                <a:lnTo>
                  <a:pt x="39370" y="945718"/>
                </a:lnTo>
                <a:lnTo>
                  <a:pt x="56057" y="988987"/>
                </a:lnTo>
                <a:lnTo>
                  <a:pt x="75425" y="1030846"/>
                </a:lnTo>
                <a:lnTo>
                  <a:pt x="97370" y="1071194"/>
                </a:lnTo>
                <a:lnTo>
                  <a:pt x="121780" y="1109929"/>
                </a:lnTo>
                <a:lnTo>
                  <a:pt x="148564" y="1146937"/>
                </a:lnTo>
                <a:lnTo>
                  <a:pt x="177609" y="1182116"/>
                </a:lnTo>
                <a:lnTo>
                  <a:pt x="208800" y="1215351"/>
                </a:lnTo>
                <a:lnTo>
                  <a:pt x="242036" y="1246543"/>
                </a:lnTo>
                <a:lnTo>
                  <a:pt x="277215" y="1275588"/>
                </a:lnTo>
                <a:lnTo>
                  <a:pt x="314223" y="1302372"/>
                </a:lnTo>
                <a:lnTo>
                  <a:pt x="352958" y="1326781"/>
                </a:lnTo>
                <a:lnTo>
                  <a:pt x="393306" y="1348727"/>
                </a:lnTo>
                <a:lnTo>
                  <a:pt x="435178" y="1368094"/>
                </a:lnTo>
                <a:lnTo>
                  <a:pt x="478434" y="1384769"/>
                </a:lnTo>
                <a:lnTo>
                  <a:pt x="522998" y="1398663"/>
                </a:lnTo>
                <a:lnTo>
                  <a:pt x="568744" y="1409649"/>
                </a:lnTo>
                <a:lnTo>
                  <a:pt x="615581" y="1417624"/>
                </a:lnTo>
                <a:lnTo>
                  <a:pt x="663397" y="1422488"/>
                </a:lnTo>
                <a:lnTo>
                  <a:pt x="712076" y="1424139"/>
                </a:lnTo>
                <a:lnTo>
                  <a:pt x="760755" y="1422488"/>
                </a:lnTo>
                <a:lnTo>
                  <a:pt x="808558" y="1417624"/>
                </a:lnTo>
                <a:lnTo>
                  <a:pt x="855395" y="1409649"/>
                </a:lnTo>
                <a:lnTo>
                  <a:pt x="901153" y="1398663"/>
                </a:lnTo>
                <a:lnTo>
                  <a:pt x="945705" y="1384769"/>
                </a:lnTo>
                <a:lnTo>
                  <a:pt x="988974" y="1368094"/>
                </a:lnTo>
                <a:lnTo>
                  <a:pt x="1030833" y="1348727"/>
                </a:lnTo>
                <a:lnTo>
                  <a:pt x="1071181" y="1326781"/>
                </a:lnTo>
                <a:lnTo>
                  <a:pt x="1109916" y="1302372"/>
                </a:lnTo>
                <a:lnTo>
                  <a:pt x="1146924" y="1275588"/>
                </a:lnTo>
                <a:lnTo>
                  <a:pt x="1182103" y="1246543"/>
                </a:lnTo>
                <a:lnTo>
                  <a:pt x="1215339" y="1215351"/>
                </a:lnTo>
                <a:lnTo>
                  <a:pt x="1246543" y="1182116"/>
                </a:lnTo>
                <a:lnTo>
                  <a:pt x="1275575" y="1146937"/>
                </a:lnTo>
                <a:lnTo>
                  <a:pt x="1302359" y="1109929"/>
                </a:lnTo>
                <a:lnTo>
                  <a:pt x="1326781" y="1071194"/>
                </a:lnTo>
                <a:lnTo>
                  <a:pt x="1348727" y="1030846"/>
                </a:lnTo>
                <a:lnTo>
                  <a:pt x="1368094" y="988987"/>
                </a:lnTo>
                <a:lnTo>
                  <a:pt x="1384769" y="945718"/>
                </a:lnTo>
                <a:lnTo>
                  <a:pt x="1398663" y="901153"/>
                </a:lnTo>
                <a:lnTo>
                  <a:pt x="1409649" y="855408"/>
                </a:lnTo>
                <a:lnTo>
                  <a:pt x="1417624" y="808570"/>
                </a:lnTo>
                <a:lnTo>
                  <a:pt x="1422501" y="760755"/>
                </a:lnTo>
                <a:lnTo>
                  <a:pt x="1422539" y="759498"/>
                </a:lnTo>
                <a:lnTo>
                  <a:pt x="1424139" y="712076"/>
                </a:lnTo>
                <a:close/>
              </a:path>
            </a:pathLst>
          </a:custGeom>
          <a:solidFill>
            <a:srgbClr val="135CA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18" name="Google Shape;318;p26"/>
          <p:cNvSpPr txBox="1"/>
          <p:nvPr/>
        </p:nvSpPr>
        <p:spPr>
          <a:xfrm>
            <a:off x="5337823" y="2844486"/>
            <a:ext cx="2831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25">
            <a:spAutoFit/>
          </a:bodyPr>
          <a:lstStyle/>
          <a:p>
            <a:pPr indent="0" lvl="0" marL="12700" marR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35CA0"/>
                </a:solidFill>
                <a:latin typeface="Lucida Sans"/>
                <a:ea typeface="Lucida Sans"/>
                <a:cs typeface="Lucida Sans"/>
                <a:sym typeface="Lucida Sans"/>
              </a:rPr>
              <a:t>Map out formula functions to aid in translating raw data into </a:t>
            </a:r>
            <a:r>
              <a:rPr lang="en" sz="900">
                <a:solidFill>
                  <a:srgbClr val="135CA0"/>
                </a:solidFill>
                <a:latin typeface="Lucida Sans"/>
                <a:ea typeface="Lucida Sans"/>
                <a:cs typeface="Lucida Sans"/>
                <a:sym typeface="Lucida Sans"/>
              </a:rPr>
              <a:t>quantifiable</a:t>
            </a:r>
            <a:r>
              <a:rPr lang="en" sz="900">
                <a:solidFill>
                  <a:srgbClr val="135CA0"/>
                </a:solidFill>
                <a:latin typeface="Lucida Sans"/>
                <a:ea typeface="Lucida Sans"/>
                <a:cs typeface="Lucida Sans"/>
                <a:sym typeface="Lucida Sans"/>
              </a:rPr>
              <a:t> values or categories</a:t>
            </a:r>
            <a:endParaRPr sz="9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319" name="Google Shape;319;p26"/>
          <p:cNvSpPr txBox="1"/>
          <p:nvPr/>
        </p:nvSpPr>
        <p:spPr>
          <a:xfrm>
            <a:off x="4735453" y="2809620"/>
            <a:ext cx="385128" cy="3775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2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DFDFD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6"/>
          <p:cNvSpPr/>
          <p:nvPr/>
        </p:nvSpPr>
        <p:spPr>
          <a:xfrm>
            <a:off x="4309047" y="3547376"/>
            <a:ext cx="712153" cy="712153"/>
          </a:xfrm>
          <a:custGeom>
            <a:rect b="b" l="l" r="r" t="t"/>
            <a:pathLst>
              <a:path extrusionOk="0" h="1424304" w="1424304">
                <a:moveTo>
                  <a:pt x="1368539" y="712076"/>
                </a:moveTo>
                <a:lnTo>
                  <a:pt x="1366735" y="663155"/>
                </a:lnTo>
                <a:lnTo>
                  <a:pt x="1361414" y="615200"/>
                </a:lnTo>
                <a:lnTo>
                  <a:pt x="1352689" y="568337"/>
                </a:lnTo>
                <a:lnTo>
                  <a:pt x="1340700" y="522693"/>
                </a:lnTo>
                <a:lnTo>
                  <a:pt x="1325575" y="478396"/>
                </a:lnTo>
                <a:lnTo>
                  <a:pt x="1307439" y="435584"/>
                </a:lnTo>
                <a:lnTo>
                  <a:pt x="1286408" y="394360"/>
                </a:lnTo>
                <a:lnTo>
                  <a:pt x="1262634" y="354876"/>
                </a:lnTo>
                <a:lnTo>
                  <a:pt x="1236230" y="317258"/>
                </a:lnTo>
                <a:lnTo>
                  <a:pt x="1207325" y="281622"/>
                </a:lnTo>
                <a:lnTo>
                  <a:pt x="1176045" y="248094"/>
                </a:lnTo>
                <a:lnTo>
                  <a:pt x="1142530" y="216827"/>
                </a:lnTo>
                <a:lnTo>
                  <a:pt x="1106893" y="187921"/>
                </a:lnTo>
                <a:lnTo>
                  <a:pt x="1069276" y="161505"/>
                </a:lnTo>
                <a:lnTo>
                  <a:pt x="1029792" y="137731"/>
                </a:lnTo>
                <a:lnTo>
                  <a:pt x="988580" y="116713"/>
                </a:lnTo>
                <a:lnTo>
                  <a:pt x="945756" y="98577"/>
                </a:lnTo>
                <a:lnTo>
                  <a:pt x="901458" y="83439"/>
                </a:lnTo>
                <a:lnTo>
                  <a:pt x="855814" y="71450"/>
                </a:lnTo>
                <a:lnTo>
                  <a:pt x="808951" y="62738"/>
                </a:lnTo>
                <a:lnTo>
                  <a:pt x="760996" y="57404"/>
                </a:lnTo>
                <a:lnTo>
                  <a:pt x="712063" y="55600"/>
                </a:lnTo>
                <a:lnTo>
                  <a:pt x="663143" y="57404"/>
                </a:lnTo>
                <a:lnTo>
                  <a:pt x="615188" y="62738"/>
                </a:lnTo>
                <a:lnTo>
                  <a:pt x="568325" y="71450"/>
                </a:lnTo>
                <a:lnTo>
                  <a:pt x="522681" y="83439"/>
                </a:lnTo>
                <a:lnTo>
                  <a:pt x="478383" y="98577"/>
                </a:lnTo>
                <a:lnTo>
                  <a:pt x="435559" y="116713"/>
                </a:lnTo>
                <a:lnTo>
                  <a:pt x="394347" y="137731"/>
                </a:lnTo>
                <a:lnTo>
                  <a:pt x="354863" y="161505"/>
                </a:lnTo>
                <a:lnTo>
                  <a:pt x="317233" y="187921"/>
                </a:lnTo>
                <a:lnTo>
                  <a:pt x="281597" y="216827"/>
                </a:lnTo>
                <a:lnTo>
                  <a:pt x="248081" y="248094"/>
                </a:lnTo>
                <a:lnTo>
                  <a:pt x="216801" y="281622"/>
                </a:lnTo>
                <a:lnTo>
                  <a:pt x="187896" y="317258"/>
                </a:lnTo>
                <a:lnTo>
                  <a:pt x="161493" y="354876"/>
                </a:lnTo>
                <a:lnTo>
                  <a:pt x="137718" y="394360"/>
                </a:lnTo>
                <a:lnTo>
                  <a:pt x="116700" y="435571"/>
                </a:lnTo>
                <a:lnTo>
                  <a:pt x="98552" y="478396"/>
                </a:lnTo>
                <a:lnTo>
                  <a:pt x="83426" y="522693"/>
                </a:lnTo>
                <a:lnTo>
                  <a:pt x="71437" y="568337"/>
                </a:lnTo>
                <a:lnTo>
                  <a:pt x="62712" y="615200"/>
                </a:lnTo>
                <a:lnTo>
                  <a:pt x="57391" y="663155"/>
                </a:lnTo>
                <a:lnTo>
                  <a:pt x="55587" y="712076"/>
                </a:lnTo>
                <a:lnTo>
                  <a:pt x="57391" y="760996"/>
                </a:lnTo>
                <a:lnTo>
                  <a:pt x="62725" y="808964"/>
                </a:lnTo>
                <a:lnTo>
                  <a:pt x="71437" y="855827"/>
                </a:lnTo>
                <a:lnTo>
                  <a:pt x="83426" y="901471"/>
                </a:lnTo>
                <a:lnTo>
                  <a:pt x="98552" y="945769"/>
                </a:lnTo>
                <a:lnTo>
                  <a:pt x="116700" y="988580"/>
                </a:lnTo>
                <a:lnTo>
                  <a:pt x="137718" y="1029804"/>
                </a:lnTo>
                <a:lnTo>
                  <a:pt x="161493" y="1069289"/>
                </a:lnTo>
                <a:lnTo>
                  <a:pt x="187909" y="1106906"/>
                </a:lnTo>
                <a:lnTo>
                  <a:pt x="216814" y="1142542"/>
                </a:lnTo>
                <a:lnTo>
                  <a:pt x="248081" y="1176070"/>
                </a:lnTo>
                <a:lnTo>
                  <a:pt x="281609" y="1207338"/>
                </a:lnTo>
                <a:lnTo>
                  <a:pt x="317246" y="1236243"/>
                </a:lnTo>
                <a:lnTo>
                  <a:pt x="354863" y="1262659"/>
                </a:lnTo>
                <a:lnTo>
                  <a:pt x="394347" y="1286433"/>
                </a:lnTo>
                <a:lnTo>
                  <a:pt x="435559" y="1307452"/>
                </a:lnTo>
                <a:lnTo>
                  <a:pt x="478383" y="1325587"/>
                </a:lnTo>
                <a:lnTo>
                  <a:pt x="522681" y="1340726"/>
                </a:lnTo>
                <a:lnTo>
                  <a:pt x="568325" y="1352715"/>
                </a:lnTo>
                <a:lnTo>
                  <a:pt x="615188" y="1361427"/>
                </a:lnTo>
                <a:lnTo>
                  <a:pt x="663143" y="1366761"/>
                </a:lnTo>
                <a:lnTo>
                  <a:pt x="712063" y="1368564"/>
                </a:lnTo>
                <a:lnTo>
                  <a:pt x="760996" y="1366761"/>
                </a:lnTo>
                <a:lnTo>
                  <a:pt x="808951" y="1361427"/>
                </a:lnTo>
                <a:lnTo>
                  <a:pt x="855814" y="1352715"/>
                </a:lnTo>
                <a:lnTo>
                  <a:pt x="901458" y="1340726"/>
                </a:lnTo>
                <a:lnTo>
                  <a:pt x="945756" y="1325587"/>
                </a:lnTo>
                <a:lnTo>
                  <a:pt x="988580" y="1307452"/>
                </a:lnTo>
                <a:lnTo>
                  <a:pt x="1029792" y="1286433"/>
                </a:lnTo>
                <a:lnTo>
                  <a:pt x="1069276" y="1262659"/>
                </a:lnTo>
                <a:lnTo>
                  <a:pt x="1106893" y="1236243"/>
                </a:lnTo>
                <a:lnTo>
                  <a:pt x="1142530" y="1207338"/>
                </a:lnTo>
                <a:lnTo>
                  <a:pt x="1176045" y="1176070"/>
                </a:lnTo>
                <a:lnTo>
                  <a:pt x="1207325" y="1142542"/>
                </a:lnTo>
                <a:lnTo>
                  <a:pt x="1236230" y="1106906"/>
                </a:lnTo>
                <a:lnTo>
                  <a:pt x="1262634" y="1069289"/>
                </a:lnTo>
                <a:lnTo>
                  <a:pt x="1286408" y="1029804"/>
                </a:lnTo>
                <a:lnTo>
                  <a:pt x="1307439" y="988580"/>
                </a:lnTo>
                <a:lnTo>
                  <a:pt x="1325575" y="945769"/>
                </a:lnTo>
                <a:lnTo>
                  <a:pt x="1340700" y="901471"/>
                </a:lnTo>
                <a:lnTo>
                  <a:pt x="1352689" y="855827"/>
                </a:lnTo>
                <a:lnTo>
                  <a:pt x="1361414" y="808964"/>
                </a:lnTo>
                <a:lnTo>
                  <a:pt x="1366735" y="760996"/>
                </a:lnTo>
                <a:lnTo>
                  <a:pt x="1368539" y="712076"/>
                </a:lnTo>
                <a:close/>
              </a:path>
              <a:path extrusionOk="0" h="1424304" w="1424304">
                <a:moveTo>
                  <a:pt x="1424139" y="712076"/>
                </a:moveTo>
                <a:lnTo>
                  <a:pt x="1422488" y="663397"/>
                </a:lnTo>
                <a:lnTo>
                  <a:pt x="1417624" y="615594"/>
                </a:lnTo>
                <a:lnTo>
                  <a:pt x="1409649" y="568756"/>
                </a:lnTo>
                <a:lnTo>
                  <a:pt x="1405572" y="551802"/>
                </a:lnTo>
                <a:lnTo>
                  <a:pt x="1405572" y="712076"/>
                </a:lnTo>
                <a:lnTo>
                  <a:pt x="1403972" y="759498"/>
                </a:lnTo>
                <a:lnTo>
                  <a:pt x="1399235" y="806056"/>
                </a:lnTo>
                <a:lnTo>
                  <a:pt x="1391462" y="851674"/>
                </a:lnTo>
                <a:lnTo>
                  <a:pt x="1380756" y="896226"/>
                </a:lnTo>
                <a:lnTo>
                  <a:pt x="1367243" y="939634"/>
                </a:lnTo>
                <a:lnTo>
                  <a:pt x="1350987" y="981773"/>
                </a:lnTo>
                <a:lnTo>
                  <a:pt x="1332128" y="1022540"/>
                </a:lnTo>
                <a:lnTo>
                  <a:pt x="1310754" y="1061834"/>
                </a:lnTo>
                <a:lnTo>
                  <a:pt x="1286979" y="1099553"/>
                </a:lnTo>
                <a:lnTo>
                  <a:pt x="1260894" y="1135595"/>
                </a:lnTo>
                <a:lnTo>
                  <a:pt x="1232598" y="1169860"/>
                </a:lnTo>
                <a:lnTo>
                  <a:pt x="1202220" y="1202232"/>
                </a:lnTo>
                <a:lnTo>
                  <a:pt x="1169847" y="1232611"/>
                </a:lnTo>
                <a:lnTo>
                  <a:pt x="1135583" y="1260894"/>
                </a:lnTo>
                <a:lnTo>
                  <a:pt x="1099540" y="1286979"/>
                </a:lnTo>
                <a:lnTo>
                  <a:pt x="1061821" y="1310767"/>
                </a:lnTo>
                <a:lnTo>
                  <a:pt x="1022515" y="1332141"/>
                </a:lnTo>
                <a:lnTo>
                  <a:pt x="981748" y="1351000"/>
                </a:lnTo>
                <a:lnTo>
                  <a:pt x="939609" y="1367243"/>
                </a:lnTo>
                <a:lnTo>
                  <a:pt x="896213" y="1380769"/>
                </a:lnTo>
                <a:lnTo>
                  <a:pt x="851662" y="1391475"/>
                </a:lnTo>
                <a:lnTo>
                  <a:pt x="806043" y="1399247"/>
                </a:lnTo>
                <a:lnTo>
                  <a:pt x="759485" y="1403985"/>
                </a:lnTo>
                <a:lnTo>
                  <a:pt x="712063" y="1405585"/>
                </a:lnTo>
                <a:lnTo>
                  <a:pt x="664654" y="1403985"/>
                </a:lnTo>
                <a:lnTo>
                  <a:pt x="618096" y="1399247"/>
                </a:lnTo>
                <a:lnTo>
                  <a:pt x="572477" y="1391475"/>
                </a:lnTo>
                <a:lnTo>
                  <a:pt x="527926" y="1380769"/>
                </a:lnTo>
                <a:lnTo>
                  <a:pt x="484517" y="1367243"/>
                </a:lnTo>
                <a:lnTo>
                  <a:pt x="442391" y="1351000"/>
                </a:lnTo>
                <a:lnTo>
                  <a:pt x="401612" y="1332141"/>
                </a:lnTo>
                <a:lnTo>
                  <a:pt x="362318" y="1310767"/>
                </a:lnTo>
                <a:lnTo>
                  <a:pt x="324599" y="1286979"/>
                </a:lnTo>
                <a:lnTo>
                  <a:pt x="288556" y="1260894"/>
                </a:lnTo>
                <a:lnTo>
                  <a:pt x="254292" y="1232611"/>
                </a:lnTo>
                <a:lnTo>
                  <a:pt x="221919" y="1202232"/>
                </a:lnTo>
                <a:lnTo>
                  <a:pt x="191541" y="1169860"/>
                </a:lnTo>
                <a:lnTo>
                  <a:pt x="163258" y="1135595"/>
                </a:lnTo>
                <a:lnTo>
                  <a:pt x="137172" y="1099553"/>
                </a:lnTo>
                <a:lnTo>
                  <a:pt x="113385" y="1061834"/>
                </a:lnTo>
                <a:lnTo>
                  <a:pt x="92011" y="1022540"/>
                </a:lnTo>
                <a:lnTo>
                  <a:pt x="73152" y="981773"/>
                </a:lnTo>
                <a:lnTo>
                  <a:pt x="56908" y="939634"/>
                </a:lnTo>
                <a:lnTo>
                  <a:pt x="43383" y="896226"/>
                </a:lnTo>
                <a:lnTo>
                  <a:pt x="32689" y="851674"/>
                </a:lnTo>
                <a:lnTo>
                  <a:pt x="24917" y="806056"/>
                </a:lnTo>
                <a:lnTo>
                  <a:pt x="20167" y="759498"/>
                </a:lnTo>
                <a:lnTo>
                  <a:pt x="18567" y="712076"/>
                </a:lnTo>
                <a:lnTo>
                  <a:pt x="20167" y="664679"/>
                </a:lnTo>
                <a:lnTo>
                  <a:pt x="24917" y="618109"/>
                </a:lnTo>
                <a:lnTo>
                  <a:pt x="32689" y="572503"/>
                </a:lnTo>
                <a:lnTo>
                  <a:pt x="43383" y="527939"/>
                </a:lnTo>
                <a:lnTo>
                  <a:pt x="56908" y="484543"/>
                </a:lnTo>
                <a:lnTo>
                  <a:pt x="73152" y="442404"/>
                </a:lnTo>
                <a:lnTo>
                  <a:pt x="92011" y="401637"/>
                </a:lnTo>
                <a:lnTo>
                  <a:pt x="113385" y="362331"/>
                </a:lnTo>
                <a:lnTo>
                  <a:pt x="137172" y="324612"/>
                </a:lnTo>
                <a:lnTo>
                  <a:pt x="163258" y="288569"/>
                </a:lnTo>
                <a:lnTo>
                  <a:pt x="191541" y="254304"/>
                </a:lnTo>
                <a:lnTo>
                  <a:pt x="221919" y="221932"/>
                </a:lnTo>
                <a:lnTo>
                  <a:pt x="254292" y="191554"/>
                </a:lnTo>
                <a:lnTo>
                  <a:pt x="288556" y="163271"/>
                </a:lnTo>
                <a:lnTo>
                  <a:pt x="324599" y="137185"/>
                </a:lnTo>
                <a:lnTo>
                  <a:pt x="362318" y="113398"/>
                </a:lnTo>
                <a:lnTo>
                  <a:pt x="401612" y="92024"/>
                </a:lnTo>
                <a:lnTo>
                  <a:pt x="442391" y="73164"/>
                </a:lnTo>
                <a:lnTo>
                  <a:pt x="484517" y="56921"/>
                </a:lnTo>
                <a:lnTo>
                  <a:pt x="527926" y="43395"/>
                </a:lnTo>
                <a:lnTo>
                  <a:pt x="572477" y="32702"/>
                </a:lnTo>
                <a:lnTo>
                  <a:pt x="618096" y="24930"/>
                </a:lnTo>
                <a:lnTo>
                  <a:pt x="664654" y="20180"/>
                </a:lnTo>
                <a:lnTo>
                  <a:pt x="712063" y="18580"/>
                </a:lnTo>
                <a:lnTo>
                  <a:pt x="759485" y="20180"/>
                </a:lnTo>
                <a:lnTo>
                  <a:pt x="806043" y="24930"/>
                </a:lnTo>
                <a:lnTo>
                  <a:pt x="851662" y="32702"/>
                </a:lnTo>
                <a:lnTo>
                  <a:pt x="896213" y="43395"/>
                </a:lnTo>
                <a:lnTo>
                  <a:pt x="939609" y="56921"/>
                </a:lnTo>
                <a:lnTo>
                  <a:pt x="981748" y="73164"/>
                </a:lnTo>
                <a:lnTo>
                  <a:pt x="1022515" y="92024"/>
                </a:lnTo>
                <a:lnTo>
                  <a:pt x="1061821" y="113398"/>
                </a:lnTo>
                <a:lnTo>
                  <a:pt x="1099540" y="137185"/>
                </a:lnTo>
                <a:lnTo>
                  <a:pt x="1135583" y="163271"/>
                </a:lnTo>
                <a:lnTo>
                  <a:pt x="1169847" y="191554"/>
                </a:lnTo>
                <a:lnTo>
                  <a:pt x="1202220" y="221932"/>
                </a:lnTo>
                <a:lnTo>
                  <a:pt x="1232598" y="254304"/>
                </a:lnTo>
                <a:lnTo>
                  <a:pt x="1260881" y="288569"/>
                </a:lnTo>
                <a:lnTo>
                  <a:pt x="1286967" y="324612"/>
                </a:lnTo>
                <a:lnTo>
                  <a:pt x="1310754" y="362331"/>
                </a:lnTo>
                <a:lnTo>
                  <a:pt x="1332128" y="401637"/>
                </a:lnTo>
                <a:lnTo>
                  <a:pt x="1350987" y="442404"/>
                </a:lnTo>
                <a:lnTo>
                  <a:pt x="1367231" y="484543"/>
                </a:lnTo>
                <a:lnTo>
                  <a:pt x="1380756" y="527939"/>
                </a:lnTo>
                <a:lnTo>
                  <a:pt x="1391462" y="572503"/>
                </a:lnTo>
                <a:lnTo>
                  <a:pt x="1399235" y="618109"/>
                </a:lnTo>
                <a:lnTo>
                  <a:pt x="1403972" y="664679"/>
                </a:lnTo>
                <a:lnTo>
                  <a:pt x="1405572" y="712076"/>
                </a:lnTo>
                <a:lnTo>
                  <a:pt x="1405572" y="551802"/>
                </a:lnTo>
                <a:lnTo>
                  <a:pt x="1384769" y="478447"/>
                </a:lnTo>
                <a:lnTo>
                  <a:pt x="1368094" y="435178"/>
                </a:lnTo>
                <a:lnTo>
                  <a:pt x="1348727" y="393319"/>
                </a:lnTo>
                <a:lnTo>
                  <a:pt x="1326781" y="352971"/>
                </a:lnTo>
                <a:lnTo>
                  <a:pt x="1302359" y="314236"/>
                </a:lnTo>
                <a:lnTo>
                  <a:pt x="1275575" y="277228"/>
                </a:lnTo>
                <a:lnTo>
                  <a:pt x="1246530" y="242049"/>
                </a:lnTo>
                <a:lnTo>
                  <a:pt x="1215339" y="208813"/>
                </a:lnTo>
                <a:lnTo>
                  <a:pt x="1182103" y="177609"/>
                </a:lnTo>
                <a:lnTo>
                  <a:pt x="1146924" y="148564"/>
                </a:lnTo>
                <a:lnTo>
                  <a:pt x="1109916" y="121780"/>
                </a:lnTo>
                <a:lnTo>
                  <a:pt x="1071181" y="97370"/>
                </a:lnTo>
                <a:lnTo>
                  <a:pt x="1030833" y="75425"/>
                </a:lnTo>
                <a:lnTo>
                  <a:pt x="988974" y="56057"/>
                </a:lnTo>
                <a:lnTo>
                  <a:pt x="945705" y="39370"/>
                </a:lnTo>
                <a:lnTo>
                  <a:pt x="901141" y="25488"/>
                </a:lnTo>
                <a:lnTo>
                  <a:pt x="855395" y="14503"/>
                </a:lnTo>
                <a:lnTo>
                  <a:pt x="808558" y="6515"/>
                </a:lnTo>
                <a:lnTo>
                  <a:pt x="760742" y="1651"/>
                </a:lnTo>
                <a:lnTo>
                  <a:pt x="712063" y="0"/>
                </a:lnTo>
                <a:lnTo>
                  <a:pt x="663384" y="1651"/>
                </a:lnTo>
                <a:lnTo>
                  <a:pt x="615581" y="6515"/>
                </a:lnTo>
                <a:lnTo>
                  <a:pt x="568744" y="14503"/>
                </a:lnTo>
                <a:lnTo>
                  <a:pt x="522998" y="25488"/>
                </a:lnTo>
                <a:lnTo>
                  <a:pt x="478434" y="39370"/>
                </a:lnTo>
                <a:lnTo>
                  <a:pt x="435165" y="56057"/>
                </a:lnTo>
                <a:lnTo>
                  <a:pt x="393306" y="75425"/>
                </a:lnTo>
                <a:lnTo>
                  <a:pt x="352958" y="97370"/>
                </a:lnTo>
                <a:lnTo>
                  <a:pt x="314223" y="121780"/>
                </a:lnTo>
                <a:lnTo>
                  <a:pt x="277215" y="148564"/>
                </a:lnTo>
                <a:lnTo>
                  <a:pt x="242036" y="177609"/>
                </a:lnTo>
                <a:lnTo>
                  <a:pt x="208800" y="208813"/>
                </a:lnTo>
                <a:lnTo>
                  <a:pt x="177609" y="242049"/>
                </a:lnTo>
                <a:lnTo>
                  <a:pt x="148564" y="277228"/>
                </a:lnTo>
                <a:lnTo>
                  <a:pt x="121780" y="314236"/>
                </a:lnTo>
                <a:lnTo>
                  <a:pt x="97358" y="352971"/>
                </a:lnTo>
                <a:lnTo>
                  <a:pt x="75412" y="393319"/>
                </a:lnTo>
                <a:lnTo>
                  <a:pt x="56045" y="435178"/>
                </a:lnTo>
                <a:lnTo>
                  <a:pt x="39370" y="478447"/>
                </a:lnTo>
                <a:lnTo>
                  <a:pt x="25476" y="522998"/>
                </a:lnTo>
                <a:lnTo>
                  <a:pt x="14490" y="568756"/>
                </a:lnTo>
                <a:lnTo>
                  <a:pt x="6515" y="615594"/>
                </a:lnTo>
                <a:lnTo>
                  <a:pt x="1651" y="663397"/>
                </a:lnTo>
                <a:lnTo>
                  <a:pt x="0" y="712076"/>
                </a:lnTo>
                <a:lnTo>
                  <a:pt x="1651" y="760755"/>
                </a:lnTo>
                <a:lnTo>
                  <a:pt x="6515" y="808570"/>
                </a:lnTo>
                <a:lnTo>
                  <a:pt x="14490" y="855408"/>
                </a:lnTo>
                <a:lnTo>
                  <a:pt x="25476" y="901153"/>
                </a:lnTo>
                <a:lnTo>
                  <a:pt x="39370" y="945718"/>
                </a:lnTo>
                <a:lnTo>
                  <a:pt x="56045" y="988987"/>
                </a:lnTo>
                <a:lnTo>
                  <a:pt x="75412" y="1030846"/>
                </a:lnTo>
                <a:lnTo>
                  <a:pt x="97358" y="1071194"/>
                </a:lnTo>
                <a:lnTo>
                  <a:pt x="121780" y="1109929"/>
                </a:lnTo>
                <a:lnTo>
                  <a:pt x="148564" y="1146937"/>
                </a:lnTo>
                <a:lnTo>
                  <a:pt x="177609" y="1182116"/>
                </a:lnTo>
                <a:lnTo>
                  <a:pt x="208800" y="1215351"/>
                </a:lnTo>
                <a:lnTo>
                  <a:pt x="242036" y="1246543"/>
                </a:lnTo>
                <a:lnTo>
                  <a:pt x="277215" y="1275588"/>
                </a:lnTo>
                <a:lnTo>
                  <a:pt x="314223" y="1302372"/>
                </a:lnTo>
                <a:lnTo>
                  <a:pt x="352958" y="1326781"/>
                </a:lnTo>
                <a:lnTo>
                  <a:pt x="393306" y="1348727"/>
                </a:lnTo>
                <a:lnTo>
                  <a:pt x="435165" y="1368094"/>
                </a:lnTo>
                <a:lnTo>
                  <a:pt x="478434" y="1384782"/>
                </a:lnTo>
                <a:lnTo>
                  <a:pt x="522998" y="1398663"/>
                </a:lnTo>
                <a:lnTo>
                  <a:pt x="568744" y="1409649"/>
                </a:lnTo>
                <a:lnTo>
                  <a:pt x="615581" y="1417624"/>
                </a:lnTo>
                <a:lnTo>
                  <a:pt x="663384" y="1422501"/>
                </a:lnTo>
                <a:lnTo>
                  <a:pt x="712063" y="1424139"/>
                </a:lnTo>
                <a:lnTo>
                  <a:pt x="760742" y="1422501"/>
                </a:lnTo>
                <a:lnTo>
                  <a:pt x="808558" y="1417624"/>
                </a:lnTo>
                <a:lnTo>
                  <a:pt x="855395" y="1409649"/>
                </a:lnTo>
                <a:lnTo>
                  <a:pt x="872312" y="1405585"/>
                </a:lnTo>
                <a:lnTo>
                  <a:pt x="901141" y="1398663"/>
                </a:lnTo>
                <a:lnTo>
                  <a:pt x="945705" y="1384782"/>
                </a:lnTo>
                <a:lnTo>
                  <a:pt x="988974" y="1368094"/>
                </a:lnTo>
                <a:lnTo>
                  <a:pt x="1030833" y="1348727"/>
                </a:lnTo>
                <a:lnTo>
                  <a:pt x="1071181" y="1326781"/>
                </a:lnTo>
                <a:lnTo>
                  <a:pt x="1109916" y="1302372"/>
                </a:lnTo>
                <a:lnTo>
                  <a:pt x="1146924" y="1275588"/>
                </a:lnTo>
                <a:lnTo>
                  <a:pt x="1182103" y="1246543"/>
                </a:lnTo>
                <a:lnTo>
                  <a:pt x="1215339" y="1215351"/>
                </a:lnTo>
                <a:lnTo>
                  <a:pt x="1246530" y="1182116"/>
                </a:lnTo>
                <a:lnTo>
                  <a:pt x="1275575" y="1146937"/>
                </a:lnTo>
                <a:lnTo>
                  <a:pt x="1302359" y="1109929"/>
                </a:lnTo>
                <a:lnTo>
                  <a:pt x="1326781" y="1071194"/>
                </a:lnTo>
                <a:lnTo>
                  <a:pt x="1348727" y="1030846"/>
                </a:lnTo>
                <a:lnTo>
                  <a:pt x="1368094" y="988987"/>
                </a:lnTo>
                <a:lnTo>
                  <a:pt x="1384769" y="945718"/>
                </a:lnTo>
                <a:lnTo>
                  <a:pt x="1398651" y="901153"/>
                </a:lnTo>
                <a:lnTo>
                  <a:pt x="1409649" y="855408"/>
                </a:lnTo>
                <a:lnTo>
                  <a:pt x="1417624" y="808570"/>
                </a:lnTo>
                <a:lnTo>
                  <a:pt x="1422488" y="760755"/>
                </a:lnTo>
                <a:lnTo>
                  <a:pt x="1422539" y="759498"/>
                </a:lnTo>
                <a:lnTo>
                  <a:pt x="1424139" y="712076"/>
                </a:lnTo>
                <a:close/>
              </a:path>
            </a:pathLst>
          </a:custGeom>
          <a:solidFill>
            <a:srgbClr val="135CA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21" name="Google Shape;321;p26"/>
          <p:cNvSpPr txBox="1"/>
          <p:nvPr/>
        </p:nvSpPr>
        <p:spPr>
          <a:xfrm>
            <a:off x="5074897" y="3749551"/>
            <a:ext cx="2831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25">
            <a:spAutoFit/>
          </a:bodyPr>
          <a:lstStyle/>
          <a:p>
            <a:pPr indent="0" lvl="0" marL="12700" marR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35CA0"/>
                </a:solidFill>
                <a:latin typeface="Lucida Sans"/>
                <a:ea typeface="Lucida Sans"/>
                <a:cs typeface="Lucida Sans"/>
                <a:sym typeface="Lucida Sans"/>
              </a:rPr>
              <a:t>Add visual elements for better comparison between various selected data</a:t>
            </a:r>
            <a:endParaRPr sz="9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322" name="Google Shape;322;p26"/>
          <p:cNvSpPr txBox="1"/>
          <p:nvPr/>
        </p:nvSpPr>
        <p:spPr>
          <a:xfrm>
            <a:off x="4457749" y="3697960"/>
            <a:ext cx="414655" cy="3775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2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DFDFD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3" name="Google Shape;323;p26"/>
          <p:cNvGrpSpPr/>
          <p:nvPr/>
        </p:nvGrpSpPr>
        <p:grpSpPr>
          <a:xfrm>
            <a:off x="3952727" y="1328015"/>
            <a:ext cx="390668" cy="2560411"/>
            <a:chOff x="7905453" y="2656031"/>
            <a:chExt cx="781335" cy="5120822"/>
          </a:xfrm>
        </p:grpSpPr>
        <p:sp>
          <p:nvSpPr>
            <p:cNvPr id="324" name="Google Shape;324;p26"/>
            <p:cNvSpPr/>
            <p:nvPr/>
          </p:nvSpPr>
          <p:spPr>
            <a:xfrm>
              <a:off x="7905453" y="2656031"/>
              <a:ext cx="371475" cy="371475"/>
            </a:xfrm>
            <a:custGeom>
              <a:rect b="b" l="l" r="r" t="t"/>
              <a:pathLst>
                <a:path extrusionOk="0" h="371475" w="371475">
                  <a:moveTo>
                    <a:pt x="185737" y="0"/>
                  </a:moveTo>
                  <a:lnTo>
                    <a:pt x="136361" y="6634"/>
                  </a:lnTo>
                  <a:lnTo>
                    <a:pt x="91992" y="25358"/>
                  </a:lnTo>
                  <a:lnTo>
                    <a:pt x="54401" y="54401"/>
                  </a:lnTo>
                  <a:lnTo>
                    <a:pt x="25358" y="91992"/>
                  </a:lnTo>
                  <a:lnTo>
                    <a:pt x="6634" y="136361"/>
                  </a:lnTo>
                  <a:lnTo>
                    <a:pt x="0" y="185737"/>
                  </a:lnTo>
                  <a:lnTo>
                    <a:pt x="6634" y="235113"/>
                  </a:lnTo>
                  <a:lnTo>
                    <a:pt x="25358" y="279482"/>
                  </a:lnTo>
                  <a:lnTo>
                    <a:pt x="54401" y="317073"/>
                  </a:lnTo>
                  <a:lnTo>
                    <a:pt x="91992" y="346116"/>
                  </a:lnTo>
                  <a:lnTo>
                    <a:pt x="136361" y="364840"/>
                  </a:lnTo>
                  <a:lnTo>
                    <a:pt x="185737" y="371474"/>
                  </a:lnTo>
                  <a:lnTo>
                    <a:pt x="235113" y="364840"/>
                  </a:lnTo>
                  <a:lnTo>
                    <a:pt x="279482" y="346116"/>
                  </a:lnTo>
                  <a:lnTo>
                    <a:pt x="317073" y="317073"/>
                  </a:lnTo>
                  <a:lnTo>
                    <a:pt x="346116" y="279482"/>
                  </a:lnTo>
                  <a:lnTo>
                    <a:pt x="364840" y="235113"/>
                  </a:lnTo>
                  <a:lnTo>
                    <a:pt x="371474" y="185737"/>
                  </a:lnTo>
                  <a:lnTo>
                    <a:pt x="364840" y="136361"/>
                  </a:lnTo>
                  <a:lnTo>
                    <a:pt x="346116" y="91992"/>
                  </a:lnTo>
                  <a:lnTo>
                    <a:pt x="317073" y="54401"/>
                  </a:lnTo>
                  <a:lnTo>
                    <a:pt x="279482" y="25358"/>
                  </a:lnTo>
                  <a:lnTo>
                    <a:pt x="235113" y="6634"/>
                  </a:lnTo>
                  <a:lnTo>
                    <a:pt x="185737" y="0"/>
                  </a:lnTo>
                </a:path>
              </a:pathLst>
            </a:custGeom>
            <a:noFill/>
            <a:ln cap="flat" cmpd="sng" w="75750">
              <a:solidFill>
                <a:srgbClr val="00569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325" name="Google Shape;325;p26"/>
            <p:cNvSpPr/>
            <p:nvPr/>
          </p:nvSpPr>
          <p:spPr>
            <a:xfrm>
              <a:off x="8315313" y="4180489"/>
              <a:ext cx="371475" cy="371475"/>
            </a:xfrm>
            <a:custGeom>
              <a:rect b="b" l="l" r="r" t="t"/>
              <a:pathLst>
                <a:path extrusionOk="0" h="371475" w="371475">
                  <a:moveTo>
                    <a:pt x="185737" y="0"/>
                  </a:moveTo>
                  <a:lnTo>
                    <a:pt x="136361" y="6634"/>
                  </a:lnTo>
                  <a:lnTo>
                    <a:pt x="91992" y="25358"/>
                  </a:lnTo>
                  <a:lnTo>
                    <a:pt x="54401" y="54401"/>
                  </a:lnTo>
                  <a:lnTo>
                    <a:pt x="25358" y="91992"/>
                  </a:lnTo>
                  <a:lnTo>
                    <a:pt x="6634" y="136361"/>
                  </a:lnTo>
                  <a:lnTo>
                    <a:pt x="0" y="185737"/>
                  </a:lnTo>
                  <a:lnTo>
                    <a:pt x="6634" y="235113"/>
                  </a:lnTo>
                  <a:lnTo>
                    <a:pt x="25358" y="279482"/>
                  </a:lnTo>
                  <a:lnTo>
                    <a:pt x="54401" y="317073"/>
                  </a:lnTo>
                  <a:lnTo>
                    <a:pt x="91992" y="346116"/>
                  </a:lnTo>
                  <a:lnTo>
                    <a:pt x="136361" y="364840"/>
                  </a:lnTo>
                  <a:lnTo>
                    <a:pt x="185737" y="371474"/>
                  </a:lnTo>
                  <a:lnTo>
                    <a:pt x="235113" y="364840"/>
                  </a:lnTo>
                  <a:lnTo>
                    <a:pt x="279482" y="346116"/>
                  </a:lnTo>
                  <a:lnTo>
                    <a:pt x="317073" y="317073"/>
                  </a:lnTo>
                  <a:lnTo>
                    <a:pt x="346116" y="279482"/>
                  </a:lnTo>
                  <a:lnTo>
                    <a:pt x="364840" y="235113"/>
                  </a:lnTo>
                  <a:lnTo>
                    <a:pt x="371474" y="185737"/>
                  </a:lnTo>
                  <a:lnTo>
                    <a:pt x="364840" y="136361"/>
                  </a:lnTo>
                  <a:lnTo>
                    <a:pt x="346116" y="91992"/>
                  </a:lnTo>
                  <a:lnTo>
                    <a:pt x="317073" y="54401"/>
                  </a:lnTo>
                  <a:lnTo>
                    <a:pt x="279482" y="25358"/>
                  </a:lnTo>
                  <a:lnTo>
                    <a:pt x="235113" y="6634"/>
                  </a:lnTo>
                  <a:lnTo>
                    <a:pt x="185737" y="0"/>
                  </a:lnTo>
                </a:path>
              </a:pathLst>
            </a:custGeom>
            <a:noFill/>
            <a:ln cap="flat" cmpd="sng" w="75750">
              <a:solidFill>
                <a:srgbClr val="00569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326" name="Google Shape;326;p26"/>
            <p:cNvSpPr/>
            <p:nvPr/>
          </p:nvSpPr>
          <p:spPr>
            <a:xfrm>
              <a:off x="7944227" y="7402838"/>
              <a:ext cx="374015" cy="374015"/>
            </a:xfrm>
            <a:custGeom>
              <a:rect b="b" l="l" r="r" t="t"/>
              <a:pathLst>
                <a:path extrusionOk="0" h="374015" w="374015">
                  <a:moveTo>
                    <a:pt x="186803" y="373607"/>
                  </a:moveTo>
                  <a:lnTo>
                    <a:pt x="137143" y="366934"/>
                  </a:lnTo>
                  <a:lnTo>
                    <a:pt x="92520" y="348102"/>
                  </a:lnTo>
                  <a:lnTo>
                    <a:pt x="54713" y="318893"/>
                  </a:lnTo>
                  <a:lnTo>
                    <a:pt x="25504" y="281087"/>
                  </a:lnTo>
                  <a:lnTo>
                    <a:pt x="6672" y="236463"/>
                  </a:lnTo>
                  <a:lnTo>
                    <a:pt x="0" y="186803"/>
                  </a:lnTo>
                  <a:lnTo>
                    <a:pt x="6672" y="137143"/>
                  </a:lnTo>
                  <a:lnTo>
                    <a:pt x="25504" y="92520"/>
                  </a:lnTo>
                  <a:lnTo>
                    <a:pt x="54713" y="54713"/>
                  </a:lnTo>
                  <a:lnTo>
                    <a:pt x="92520" y="25504"/>
                  </a:lnTo>
                  <a:lnTo>
                    <a:pt x="137143" y="6672"/>
                  </a:lnTo>
                  <a:lnTo>
                    <a:pt x="186803" y="0"/>
                  </a:lnTo>
                  <a:lnTo>
                    <a:pt x="236463" y="6672"/>
                  </a:lnTo>
                  <a:lnTo>
                    <a:pt x="281086" y="25504"/>
                  </a:lnTo>
                  <a:lnTo>
                    <a:pt x="318893" y="54713"/>
                  </a:lnTo>
                  <a:lnTo>
                    <a:pt x="348102" y="92520"/>
                  </a:lnTo>
                  <a:lnTo>
                    <a:pt x="366933" y="137143"/>
                  </a:lnTo>
                  <a:lnTo>
                    <a:pt x="373606" y="186803"/>
                  </a:lnTo>
                  <a:lnTo>
                    <a:pt x="366933" y="236463"/>
                  </a:lnTo>
                  <a:lnTo>
                    <a:pt x="348102" y="281087"/>
                  </a:lnTo>
                  <a:lnTo>
                    <a:pt x="318893" y="318893"/>
                  </a:lnTo>
                  <a:lnTo>
                    <a:pt x="281086" y="348102"/>
                  </a:lnTo>
                  <a:lnTo>
                    <a:pt x="236463" y="366934"/>
                  </a:lnTo>
                  <a:lnTo>
                    <a:pt x="186803" y="373607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7944227" y="7402838"/>
              <a:ext cx="371475" cy="371475"/>
            </a:xfrm>
            <a:custGeom>
              <a:rect b="b" l="l" r="r" t="t"/>
              <a:pathLst>
                <a:path extrusionOk="0" h="371475" w="371475">
                  <a:moveTo>
                    <a:pt x="185737" y="0"/>
                  </a:moveTo>
                  <a:lnTo>
                    <a:pt x="136361" y="6634"/>
                  </a:lnTo>
                  <a:lnTo>
                    <a:pt x="91992" y="25358"/>
                  </a:lnTo>
                  <a:lnTo>
                    <a:pt x="54401" y="54401"/>
                  </a:lnTo>
                  <a:lnTo>
                    <a:pt x="25358" y="91992"/>
                  </a:lnTo>
                  <a:lnTo>
                    <a:pt x="6634" y="136361"/>
                  </a:lnTo>
                  <a:lnTo>
                    <a:pt x="0" y="185737"/>
                  </a:lnTo>
                  <a:lnTo>
                    <a:pt x="6634" y="235113"/>
                  </a:lnTo>
                  <a:lnTo>
                    <a:pt x="25358" y="279482"/>
                  </a:lnTo>
                  <a:lnTo>
                    <a:pt x="54401" y="317073"/>
                  </a:lnTo>
                  <a:lnTo>
                    <a:pt x="91992" y="346116"/>
                  </a:lnTo>
                  <a:lnTo>
                    <a:pt x="136361" y="364840"/>
                  </a:lnTo>
                  <a:lnTo>
                    <a:pt x="185737" y="371474"/>
                  </a:lnTo>
                  <a:lnTo>
                    <a:pt x="235113" y="364840"/>
                  </a:lnTo>
                  <a:lnTo>
                    <a:pt x="279482" y="346116"/>
                  </a:lnTo>
                  <a:lnTo>
                    <a:pt x="317073" y="317073"/>
                  </a:lnTo>
                  <a:lnTo>
                    <a:pt x="346116" y="279482"/>
                  </a:lnTo>
                  <a:lnTo>
                    <a:pt x="364840" y="235113"/>
                  </a:lnTo>
                  <a:lnTo>
                    <a:pt x="371474" y="185737"/>
                  </a:lnTo>
                  <a:lnTo>
                    <a:pt x="364840" y="136361"/>
                  </a:lnTo>
                  <a:lnTo>
                    <a:pt x="346116" y="91992"/>
                  </a:lnTo>
                  <a:lnTo>
                    <a:pt x="317073" y="54401"/>
                  </a:lnTo>
                  <a:lnTo>
                    <a:pt x="279482" y="25358"/>
                  </a:lnTo>
                  <a:lnTo>
                    <a:pt x="235113" y="6634"/>
                  </a:lnTo>
                  <a:lnTo>
                    <a:pt x="185737" y="0"/>
                  </a:lnTo>
                </a:path>
              </a:pathLst>
            </a:custGeom>
            <a:noFill/>
            <a:ln cap="flat" cmpd="sng" w="75750">
              <a:solidFill>
                <a:srgbClr val="00569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328" name="Google Shape;328;p26"/>
            <p:cNvSpPr/>
            <p:nvPr/>
          </p:nvSpPr>
          <p:spPr>
            <a:xfrm>
              <a:off x="8309459" y="5760480"/>
              <a:ext cx="374015" cy="374015"/>
            </a:xfrm>
            <a:custGeom>
              <a:rect b="b" l="l" r="r" t="t"/>
              <a:pathLst>
                <a:path extrusionOk="0" h="374014" w="374015">
                  <a:moveTo>
                    <a:pt x="186803" y="373607"/>
                  </a:moveTo>
                  <a:lnTo>
                    <a:pt x="137143" y="366934"/>
                  </a:lnTo>
                  <a:lnTo>
                    <a:pt x="92520" y="348103"/>
                  </a:lnTo>
                  <a:lnTo>
                    <a:pt x="54713" y="318893"/>
                  </a:lnTo>
                  <a:lnTo>
                    <a:pt x="25504" y="281086"/>
                  </a:lnTo>
                  <a:lnTo>
                    <a:pt x="6672" y="236463"/>
                  </a:lnTo>
                  <a:lnTo>
                    <a:pt x="0" y="186803"/>
                  </a:lnTo>
                  <a:lnTo>
                    <a:pt x="6672" y="137143"/>
                  </a:lnTo>
                  <a:lnTo>
                    <a:pt x="25504" y="92520"/>
                  </a:lnTo>
                  <a:lnTo>
                    <a:pt x="54713" y="54713"/>
                  </a:lnTo>
                  <a:lnTo>
                    <a:pt x="92520" y="25504"/>
                  </a:lnTo>
                  <a:lnTo>
                    <a:pt x="137143" y="6672"/>
                  </a:lnTo>
                  <a:lnTo>
                    <a:pt x="186803" y="0"/>
                  </a:lnTo>
                  <a:lnTo>
                    <a:pt x="236463" y="6672"/>
                  </a:lnTo>
                  <a:lnTo>
                    <a:pt x="281086" y="25504"/>
                  </a:lnTo>
                  <a:lnTo>
                    <a:pt x="318893" y="54713"/>
                  </a:lnTo>
                  <a:lnTo>
                    <a:pt x="348102" y="92520"/>
                  </a:lnTo>
                  <a:lnTo>
                    <a:pt x="366933" y="137143"/>
                  </a:lnTo>
                  <a:lnTo>
                    <a:pt x="373606" y="186803"/>
                  </a:lnTo>
                  <a:lnTo>
                    <a:pt x="366933" y="236463"/>
                  </a:lnTo>
                  <a:lnTo>
                    <a:pt x="348102" y="281086"/>
                  </a:lnTo>
                  <a:lnTo>
                    <a:pt x="318893" y="318893"/>
                  </a:lnTo>
                  <a:lnTo>
                    <a:pt x="281086" y="348103"/>
                  </a:lnTo>
                  <a:lnTo>
                    <a:pt x="236463" y="366934"/>
                  </a:lnTo>
                  <a:lnTo>
                    <a:pt x="186803" y="373607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329" name="Google Shape;329;p26"/>
            <p:cNvSpPr/>
            <p:nvPr/>
          </p:nvSpPr>
          <p:spPr>
            <a:xfrm>
              <a:off x="8309459" y="5760480"/>
              <a:ext cx="371475" cy="371475"/>
            </a:xfrm>
            <a:custGeom>
              <a:rect b="b" l="l" r="r" t="t"/>
              <a:pathLst>
                <a:path extrusionOk="0" h="371475" w="371475">
                  <a:moveTo>
                    <a:pt x="185737" y="0"/>
                  </a:moveTo>
                  <a:lnTo>
                    <a:pt x="136361" y="6634"/>
                  </a:lnTo>
                  <a:lnTo>
                    <a:pt x="91992" y="25358"/>
                  </a:lnTo>
                  <a:lnTo>
                    <a:pt x="54401" y="54401"/>
                  </a:lnTo>
                  <a:lnTo>
                    <a:pt x="25358" y="91992"/>
                  </a:lnTo>
                  <a:lnTo>
                    <a:pt x="6634" y="136361"/>
                  </a:lnTo>
                  <a:lnTo>
                    <a:pt x="0" y="185737"/>
                  </a:lnTo>
                  <a:lnTo>
                    <a:pt x="6634" y="235113"/>
                  </a:lnTo>
                  <a:lnTo>
                    <a:pt x="25358" y="279482"/>
                  </a:lnTo>
                  <a:lnTo>
                    <a:pt x="54401" y="317073"/>
                  </a:lnTo>
                  <a:lnTo>
                    <a:pt x="91992" y="346116"/>
                  </a:lnTo>
                  <a:lnTo>
                    <a:pt x="136361" y="364840"/>
                  </a:lnTo>
                  <a:lnTo>
                    <a:pt x="185737" y="371474"/>
                  </a:lnTo>
                  <a:lnTo>
                    <a:pt x="235113" y="364840"/>
                  </a:lnTo>
                  <a:lnTo>
                    <a:pt x="279482" y="346116"/>
                  </a:lnTo>
                  <a:lnTo>
                    <a:pt x="317073" y="317073"/>
                  </a:lnTo>
                  <a:lnTo>
                    <a:pt x="346116" y="279482"/>
                  </a:lnTo>
                  <a:lnTo>
                    <a:pt x="364840" y="235113"/>
                  </a:lnTo>
                  <a:lnTo>
                    <a:pt x="371474" y="185737"/>
                  </a:lnTo>
                  <a:lnTo>
                    <a:pt x="364840" y="136361"/>
                  </a:lnTo>
                  <a:lnTo>
                    <a:pt x="346116" y="91992"/>
                  </a:lnTo>
                  <a:lnTo>
                    <a:pt x="317073" y="54401"/>
                  </a:lnTo>
                  <a:lnTo>
                    <a:pt x="279482" y="25358"/>
                  </a:lnTo>
                  <a:lnTo>
                    <a:pt x="235113" y="6634"/>
                  </a:lnTo>
                  <a:lnTo>
                    <a:pt x="185737" y="0"/>
                  </a:lnTo>
                </a:path>
              </a:pathLst>
            </a:custGeom>
            <a:noFill/>
            <a:ln cap="flat" cmpd="sng" w="75750">
              <a:solidFill>
                <a:srgbClr val="00569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7"/>
          <p:cNvSpPr txBox="1"/>
          <p:nvPr>
            <p:ph type="title"/>
          </p:nvPr>
        </p:nvSpPr>
        <p:spPr>
          <a:xfrm>
            <a:off x="1402832" y="1307704"/>
            <a:ext cx="4369753" cy="802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 sz="5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7"/>
          <p:cNvSpPr/>
          <p:nvPr/>
        </p:nvSpPr>
        <p:spPr>
          <a:xfrm>
            <a:off x="2868457" y="2889216"/>
            <a:ext cx="199708" cy="199708"/>
          </a:xfrm>
          <a:custGeom>
            <a:rect b="b" l="l" r="r" t="t"/>
            <a:pathLst>
              <a:path extrusionOk="0" h="399414" w="399414">
                <a:moveTo>
                  <a:pt x="199578" y="399156"/>
                </a:moveTo>
                <a:lnTo>
                  <a:pt x="153816" y="393885"/>
                </a:lnTo>
                <a:lnTo>
                  <a:pt x="111808" y="378871"/>
                </a:lnTo>
                <a:lnTo>
                  <a:pt x="74752" y="355311"/>
                </a:lnTo>
                <a:lnTo>
                  <a:pt x="43845" y="324404"/>
                </a:lnTo>
                <a:lnTo>
                  <a:pt x="20285" y="287348"/>
                </a:lnTo>
                <a:lnTo>
                  <a:pt x="5271" y="245340"/>
                </a:lnTo>
                <a:lnTo>
                  <a:pt x="0" y="199578"/>
                </a:lnTo>
                <a:lnTo>
                  <a:pt x="5271" y="153816"/>
                </a:lnTo>
                <a:lnTo>
                  <a:pt x="20285" y="111808"/>
                </a:lnTo>
                <a:lnTo>
                  <a:pt x="43845" y="74752"/>
                </a:lnTo>
                <a:lnTo>
                  <a:pt x="74752" y="43845"/>
                </a:lnTo>
                <a:lnTo>
                  <a:pt x="111808" y="20285"/>
                </a:lnTo>
                <a:lnTo>
                  <a:pt x="153816" y="5271"/>
                </a:lnTo>
                <a:lnTo>
                  <a:pt x="199578" y="0"/>
                </a:lnTo>
                <a:lnTo>
                  <a:pt x="245340" y="5271"/>
                </a:lnTo>
                <a:lnTo>
                  <a:pt x="287348" y="20285"/>
                </a:lnTo>
                <a:lnTo>
                  <a:pt x="324404" y="43845"/>
                </a:lnTo>
                <a:lnTo>
                  <a:pt x="350723" y="70164"/>
                </a:lnTo>
                <a:lnTo>
                  <a:pt x="199578" y="70164"/>
                </a:lnTo>
                <a:lnTo>
                  <a:pt x="179237" y="75017"/>
                </a:lnTo>
                <a:lnTo>
                  <a:pt x="162626" y="88253"/>
                </a:lnTo>
                <a:lnTo>
                  <a:pt x="151427" y="107884"/>
                </a:lnTo>
                <a:lnTo>
                  <a:pt x="147320" y="131923"/>
                </a:lnTo>
                <a:lnTo>
                  <a:pt x="151427" y="155963"/>
                </a:lnTo>
                <a:lnTo>
                  <a:pt x="162626" y="175594"/>
                </a:lnTo>
                <a:lnTo>
                  <a:pt x="179237" y="188829"/>
                </a:lnTo>
                <a:lnTo>
                  <a:pt x="199578" y="193683"/>
                </a:lnTo>
                <a:lnTo>
                  <a:pt x="398477" y="193683"/>
                </a:lnTo>
                <a:lnTo>
                  <a:pt x="399156" y="199578"/>
                </a:lnTo>
                <a:lnTo>
                  <a:pt x="396552" y="222186"/>
                </a:lnTo>
                <a:lnTo>
                  <a:pt x="199578" y="222186"/>
                </a:lnTo>
                <a:lnTo>
                  <a:pt x="158896" y="228092"/>
                </a:lnTo>
                <a:lnTo>
                  <a:pt x="125674" y="244198"/>
                </a:lnTo>
                <a:lnTo>
                  <a:pt x="103276" y="268086"/>
                </a:lnTo>
                <a:lnTo>
                  <a:pt x="95063" y="297339"/>
                </a:lnTo>
                <a:lnTo>
                  <a:pt x="95063" y="306209"/>
                </a:lnTo>
                <a:lnTo>
                  <a:pt x="102254" y="313400"/>
                </a:lnTo>
                <a:lnTo>
                  <a:pt x="362308" y="313400"/>
                </a:lnTo>
                <a:lnTo>
                  <a:pt x="355311" y="324404"/>
                </a:lnTo>
                <a:lnTo>
                  <a:pt x="324404" y="355311"/>
                </a:lnTo>
                <a:lnTo>
                  <a:pt x="287348" y="378871"/>
                </a:lnTo>
                <a:lnTo>
                  <a:pt x="245340" y="393885"/>
                </a:lnTo>
                <a:lnTo>
                  <a:pt x="199578" y="399156"/>
                </a:lnTo>
                <a:close/>
              </a:path>
              <a:path extrusionOk="0" h="399414" w="399414">
                <a:moveTo>
                  <a:pt x="398477" y="193683"/>
                </a:moveTo>
                <a:lnTo>
                  <a:pt x="199578" y="193683"/>
                </a:lnTo>
                <a:lnTo>
                  <a:pt x="219919" y="188829"/>
                </a:lnTo>
                <a:lnTo>
                  <a:pt x="236530" y="175594"/>
                </a:lnTo>
                <a:lnTo>
                  <a:pt x="247729" y="155963"/>
                </a:lnTo>
                <a:lnTo>
                  <a:pt x="251836" y="131923"/>
                </a:lnTo>
                <a:lnTo>
                  <a:pt x="247729" y="107884"/>
                </a:lnTo>
                <a:lnTo>
                  <a:pt x="236530" y="88253"/>
                </a:lnTo>
                <a:lnTo>
                  <a:pt x="219919" y="75017"/>
                </a:lnTo>
                <a:lnTo>
                  <a:pt x="199578" y="70164"/>
                </a:lnTo>
                <a:lnTo>
                  <a:pt x="350723" y="70164"/>
                </a:lnTo>
                <a:lnTo>
                  <a:pt x="355311" y="74752"/>
                </a:lnTo>
                <a:lnTo>
                  <a:pt x="378871" y="111808"/>
                </a:lnTo>
                <a:lnTo>
                  <a:pt x="393885" y="153816"/>
                </a:lnTo>
                <a:lnTo>
                  <a:pt x="398477" y="193683"/>
                </a:lnTo>
                <a:close/>
              </a:path>
              <a:path extrusionOk="0" h="399414" w="399414">
                <a:moveTo>
                  <a:pt x="362308" y="313400"/>
                </a:moveTo>
                <a:lnTo>
                  <a:pt x="296903" y="313400"/>
                </a:lnTo>
                <a:lnTo>
                  <a:pt x="304093" y="306209"/>
                </a:lnTo>
                <a:lnTo>
                  <a:pt x="304093" y="297339"/>
                </a:lnTo>
                <a:lnTo>
                  <a:pt x="295880" y="268086"/>
                </a:lnTo>
                <a:lnTo>
                  <a:pt x="273482" y="244198"/>
                </a:lnTo>
                <a:lnTo>
                  <a:pt x="240260" y="228092"/>
                </a:lnTo>
                <a:lnTo>
                  <a:pt x="199578" y="222186"/>
                </a:lnTo>
                <a:lnTo>
                  <a:pt x="396552" y="222186"/>
                </a:lnTo>
                <a:lnTo>
                  <a:pt x="393885" y="245340"/>
                </a:lnTo>
                <a:lnTo>
                  <a:pt x="378871" y="287348"/>
                </a:lnTo>
                <a:lnTo>
                  <a:pt x="362308" y="313400"/>
                </a:lnTo>
                <a:close/>
              </a:path>
            </a:pathLst>
          </a:custGeom>
          <a:solidFill>
            <a:srgbClr val="135CA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36" name="Google Shape;336;p27"/>
          <p:cNvSpPr/>
          <p:nvPr/>
        </p:nvSpPr>
        <p:spPr>
          <a:xfrm>
            <a:off x="2868453" y="3169507"/>
            <a:ext cx="199708" cy="199707"/>
          </a:xfrm>
          <a:custGeom>
            <a:rect b="b" l="l" r="r" t="t"/>
            <a:pathLst>
              <a:path extrusionOk="0" h="399415" w="399414">
                <a:moveTo>
                  <a:pt x="139928" y="175831"/>
                </a:moveTo>
                <a:lnTo>
                  <a:pt x="109512" y="175831"/>
                </a:lnTo>
                <a:lnTo>
                  <a:pt x="107505" y="183489"/>
                </a:lnTo>
                <a:lnTo>
                  <a:pt x="106464" y="191452"/>
                </a:lnTo>
                <a:lnTo>
                  <a:pt x="106464" y="207708"/>
                </a:lnTo>
                <a:lnTo>
                  <a:pt x="107505" y="215684"/>
                </a:lnTo>
                <a:lnTo>
                  <a:pt x="109512" y="223342"/>
                </a:lnTo>
                <a:lnTo>
                  <a:pt x="139928" y="223342"/>
                </a:lnTo>
                <a:lnTo>
                  <a:pt x="139179" y="215658"/>
                </a:lnTo>
                <a:lnTo>
                  <a:pt x="138772" y="207708"/>
                </a:lnTo>
                <a:lnTo>
                  <a:pt x="138772" y="199580"/>
                </a:lnTo>
                <a:lnTo>
                  <a:pt x="138772" y="191452"/>
                </a:lnTo>
                <a:lnTo>
                  <a:pt x="139179" y="183515"/>
                </a:lnTo>
                <a:lnTo>
                  <a:pt x="139928" y="175831"/>
                </a:lnTo>
                <a:close/>
              </a:path>
              <a:path extrusionOk="0" h="399415" w="399414">
                <a:moveTo>
                  <a:pt x="154444" y="281063"/>
                </a:moveTo>
                <a:lnTo>
                  <a:pt x="151612" y="274332"/>
                </a:lnTo>
                <a:lnTo>
                  <a:pt x="149034" y="267208"/>
                </a:lnTo>
                <a:lnTo>
                  <a:pt x="146710" y="259702"/>
                </a:lnTo>
                <a:lnTo>
                  <a:pt x="144653" y="251841"/>
                </a:lnTo>
                <a:lnTo>
                  <a:pt x="122491" y="251841"/>
                </a:lnTo>
                <a:lnTo>
                  <a:pt x="148920" y="277736"/>
                </a:lnTo>
                <a:lnTo>
                  <a:pt x="154444" y="281063"/>
                </a:lnTo>
                <a:close/>
              </a:path>
              <a:path extrusionOk="0" h="399415" w="399414">
                <a:moveTo>
                  <a:pt x="154444" y="118097"/>
                </a:moveTo>
                <a:lnTo>
                  <a:pt x="122491" y="147332"/>
                </a:lnTo>
                <a:lnTo>
                  <a:pt x="144653" y="147332"/>
                </a:lnTo>
                <a:lnTo>
                  <a:pt x="146710" y="139471"/>
                </a:lnTo>
                <a:lnTo>
                  <a:pt x="149034" y="131965"/>
                </a:lnTo>
                <a:lnTo>
                  <a:pt x="151612" y="124828"/>
                </a:lnTo>
                <a:lnTo>
                  <a:pt x="154444" y="118097"/>
                </a:lnTo>
                <a:close/>
              </a:path>
              <a:path extrusionOk="0" h="399415" w="399414">
                <a:moveTo>
                  <a:pt x="225044" y="251841"/>
                </a:moveTo>
                <a:lnTo>
                  <a:pt x="174117" y="251841"/>
                </a:lnTo>
                <a:lnTo>
                  <a:pt x="176301" y="259537"/>
                </a:lnTo>
                <a:lnTo>
                  <a:pt x="196862" y="291706"/>
                </a:lnTo>
                <a:lnTo>
                  <a:pt x="199580" y="292696"/>
                </a:lnTo>
                <a:lnTo>
                  <a:pt x="202298" y="291706"/>
                </a:lnTo>
                <a:lnTo>
                  <a:pt x="222859" y="259537"/>
                </a:lnTo>
                <a:lnTo>
                  <a:pt x="225044" y="251841"/>
                </a:lnTo>
                <a:close/>
              </a:path>
              <a:path extrusionOk="0" h="399415" w="399414">
                <a:moveTo>
                  <a:pt x="225044" y="147332"/>
                </a:moveTo>
                <a:lnTo>
                  <a:pt x="206438" y="110769"/>
                </a:lnTo>
                <a:lnTo>
                  <a:pt x="199580" y="106476"/>
                </a:lnTo>
                <a:lnTo>
                  <a:pt x="196862" y="107467"/>
                </a:lnTo>
                <a:lnTo>
                  <a:pt x="176301" y="139636"/>
                </a:lnTo>
                <a:lnTo>
                  <a:pt x="174117" y="147332"/>
                </a:lnTo>
                <a:lnTo>
                  <a:pt x="225044" y="147332"/>
                </a:lnTo>
                <a:close/>
              </a:path>
              <a:path extrusionOk="0" h="399415" w="399414">
                <a:moveTo>
                  <a:pt x="231889" y="191516"/>
                </a:moveTo>
                <a:lnTo>
                  <a:pt x="231432" y="183553"/>
                </a:lnTo>
                <a:lnTo>
                  <a:pt x="230543" y="175831"/>
                </a:lnTo>
                <a:lnTo>
                  <a:pt x="168617" y="175831"/>
                </a:lnTo>
                <a:lnTo>
                  <a:pt x="167728" y="183553"/>
                </a:lnTo>
                <a:lnTo>
                  <a:pt x="167271" y="191516"/>
                </a:lnTo>
                <a:lnTo>
                  <a:pt x="167271" y="207645"/>
                </a:lnTo>
                <a:lnTo>
                  <a:pt x="167728" y="215620"/>
                </a:lnTo>
                <a:lnTo>
                  <a:pt x="168617" y="223342"/>
                </a:lnTo>
                <a:lnTo>
                  <a:pt x="230543" y="223342"/>
                </a:lnTo>
                <a:lnTo>
                  <a:pt x="231432" y="215620"/>
                </a:lnTo>
                <a:lnTo>
                  <a:pt x="231889" y="207645"/>
                </a:lnTo>
                <a:lnTo>
                  <a:pt x="231889" y="191516"/>
                </a:lnTo>
                <a:close/>
              </a:path>
              <a:path extrusionOk="0" h="399415" w="399414">
                <a:moveTo>
                  <a:pt x="276669" y="251841"/>
                </a:moveTo>
                <a:lnTo>
                  <a:pt x="254508" y="251841"/>
                </a:lnTo>
                <a:lnTo>
                  <a:pt x="252450" y="259702"/>
                </a:lnTo>
                <a:lnTo>
                  <a:pt x="250126" y="267208"/>
                </a:lnTo>
                <a:lnTo>
                  <a:pt x="247548" y="274332"/>
                </a:lnTo>
                <a:lnTo>
                  <a:pt x="244716" y="281063"/>
                </a:lnTo>
                <a:lnTo>
                  <a:pt x="250240" y="277736"/>
                </a:lnTo>
                <a:lnTo>
                  <a:pt x="273392" y="256667"/>
                </a:lnTo>
                <a:lnTo>
                  <a:pt x="276669" y="251841"/>
                </a:lnTo>
                <a:close/>
              </a:path>
              <a:path extrusionOk="0" h="399415" w="399414">
                <a:moveTo>
                  <a:pt x="276669" y="147332"/>
                </a:moveTo>
                <a:lnTo>
                  <a:pt x="244716" y="118097"/>
                </a:lnTo>
                <a:lnTo>
                  <a:pt x="247548" y="124828"/>
                </a:lnTo>
                <a:lnTo>
                  <a:pt x="250126" y="131965"/>
                </a:lnTo>
                <a:lnTo>
                  <a:pt x="252450" y="139471"/>
                </a:lnTo>
                <a:lnTo>
                  <a:pt x="254508" y="147332"/>
                </a:lnTo>
                <a:lnTo>
                  <a:pt x="276669" y="147332"/>
                </a:lnTo>
                <a:close/>
              </a:path>
              <a:path extrusionOk="0" h="399415" w="399414">
                <a:moveTo>
                  <a:pt x="292696" y="191452"/>
                </a:moveTo>
                <a:lnTo>
                  <a:pt x="291655" y="183489"/>
                </a:lnTo>
                <a:lnTo>
                  <a:pt x="289648" y="175831"/>
                </a:lnTo>
                <a:lnTo>
                  <a:pt x="259232" y="175831"/>
                </a:lnTo>
                <a:lnTo>
                  <a:pt x="259981" y="183515"/>
                </a:lnTo>
                <a:lnTo>
                  <a:pt x="260388" y="191452"/>
                </a:lnTo>
                <a:lnTo>
                  <a:pt x="260388" y="199580"/>
                </a:lnTo>
                <a:lnTo>
                  <a:pt x="260388" y="207708"/>
                </a:lnTo>
                <a:lnTo>
                  <a:pt x="259981" y="215658"/>
                </a:lnTo>
                <a:lnTo>
                  <a:pt x="259232" y="223342"/>
                </a:lnTo>
                <a:lnTo>
                  <a:pt x="289648" y="223342"/>
                </a:lnTo>
                <a:lnTo>
                  <a:pt x="291655" y="215684"/>
                </a:lnTo>
                <a:lnTo>
                  <a:pt x="292696" y="207708"/>
                </a:lnTo>
                <a:lnTo>
                  <a:pt x="292696" y="191452"/>
                </a:lnTo>
                <a:close/>
              </a:path>
              <a:path extrusionOk="0" h="399415" w="399414">
                <a:moveTo>
                  <a:pt x="399161" y="199580"/>
                </a:moveTo>
                <a:lnTo>
                  <a:pt x="393890" y="153822"/>
                </a:lnTo>
                <a:lnTo>
                  <a:pt x="378879" y="111810"/>
                </a:lnTo>
                <a:lnTo>
                  <a:pt x="357352" y="77965"/>
                </a:lnTo>
                <a:lnTo>
                  <a:pt x="324408" y="43853"/>
                </a:lnTo>
                <a:lnTo>
                  <a:pt x="321195" y="41821"/>
                </a:lnTo>
                <a:lnTo>
                  <a:pt x="321195" y="199580"/>
                </a:lnTo>
                <a:lnTo>
                  <a:pt x="311645" y="246926"/>
                </a:lnTo>
                <a:lnTo>
                  <a:pt x="285572" y="285584"/>
                </a:lnTo>
                <a:lnTo>
                  <a:pt x="246913" y="311645"/>
                </a:lnTo>
                <a:lnTo>
                  <a:pt x="199580" y="321208"/>
                </a:lnTo>
                <a:lnTo>
                  <a:pt x="152234" y="311645"/>
                </a:lnTo>
                <a:lnTo>
                  <a:pt x="113588" y="285584"/>
                </a:lnTo>
                <a:lnTo>
                  <a:pt x="87515" y="246926"/>
                </a:lnTo>
                <a:lnTo>
                  <a:pt x="77965" y="199580"/>
                </a:lnTo>
                <a:lnTo>
                  <a:pt x="87515" y="152247"/>
                </a:lnTo>
                <a:lnTo>
                  <a:pt x="113588" y="113588"/>
                </a:lnTo>
                <a:lnTo>
                  <a:pt x="152234" y="87528"/>
                </a:lnTo>
                <a:lnTo>
                  <a:pt x="199580" y="77965"/>
                </a:lnTo>
                <a:lnTo>
                  <a:pt x="246913" y="87528"/>
                </a:lnTo>
                <a:lnTo>
                  <a:pt x="285572" y="113588"/>
                </a:lnTo>
                <a:lnTo>
                  <a:pt x="311645" y="152247"/>
                </a:lnTo>
                <a:lnTo>
                  <a:pt x="321195" y="199580"/>
                </a:lnTo>
                <a:lnTo>
                  <a:pt x="321195" y="41821"/>
                </a:lnTo>
                <a:lnTo>
                  <a:pt x="287350" y="20294"/>
                </a:lnTo>
                <a:lnTo>
                  <a:pt x="245338" y="5270"/>
                </a:lnTo>
                <a:lnTo>
                  <a:pt x="199580" y="0"/>
                </a:lnTo>
                <a:lnTo>
                  <a:pt x="153822" y="5270"/>
                </a:lnTo>
                <a:lnTo>
                  <a:pt x="111810" y="20294"/>
                </a:lnTo>
                <a:lnTo>
                  <a:pt x="74752" y="43853"/>
                </a:lnTo>
                <a:lnTo>
                  <a:pt x="43853" y="74752"/>
                </a:lnTo>
                <a:lnTo>
                  <a:pt x="20281" y="111810"/>
                </a:lnTo>
                <a:lnTo>
                  <a:pt x="5270" y="153822"/>
                </a:lnTo>
                <a:lnTo>
                  <a:pt x="0" y="199580"/>
                </a:lnTo>
                <a:lnTo>
                  <a:pt x="5270" y="245351"/>
                </a:lnTo>
                <a:lnTo>
                  <a:pt x="20281" y="287350"/>
                </a:lnTo>
                <a:lnTo>
                  <a:pt x="43853" y="324408"/>
                </a:lnTo>
                <a:lnTo>
                  <a:pt x="74752" y="355320"/>
                </a:lnTo>
                <a:lnTo>
                  <a:pt x="111810" y="378879"/>
                </a:lnTo>
                <a:lnTo>
                  <a:pt x="153822" y="393890"/>
                </a:lnTo>
                <a:lnTo>
                  <a:pt x="199580" y="399161"/>
                </a:lnTo>
                <a:lnTo>
                  <a:pt x="245338" y="393890"/>
                </a:lnTo>
                <a:lnTo>
                  <a:pt x="287350" y="378879"/>
                </a:lnTo>
                <a:lnTo>
                  <a:pt x="324408" y="355320"/>
                </a:lnTo>
                <a:lnTo>
                  <a:pt x="355307" y="324408"/>
                </a:lnTo>
                <a:lnTo>
                  <a:pt x="378879" y="287350"/>
                </a:lnTo>
                <a:lnTo>
                  <a:pt x="393890" y="245351"/>
                </a:lnTo>
                <a:lnTo>
                  <a:pt x="399161" y="199580"/>
                </a:lnTo>
                <a:close/>
              </a:path>
            </a:pathLst>
          </a:custGeom>
          <a:solidFill>
            <a:srgbClr val="135CA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37" name="Google Shape;337;p27"/>
          <p:cNvSpPr/>
          <p:nvPr/>
        </p:nvSpPr>
        <p:spPr>
          <a:xfrm>
            <a:off x="0" y="1964626"/>
            <a:ext cx="1580515" cy="3179127"/>
          </a:xfrm>
          <a:custGeom>
            <a:rect b="b" l="l" r="r" t="t"/>
            <a:pathLst>
              <a:path extrusionOk="0" h="6358255" w="3161030">
                <a:moveTo>
                  <a:pt x="0" y="4940066"/>
                </a:moveTo>
                <a:lnTo>
                  <a:pt x="0" y="0"/>
                </a:lnTo>
                <a:lnTo>
                  <a:pt x="1596245" y="3210760"/>
                </a:lnTo>
                <a:lnTo>
                  <a:pt x="1555622" y="3240063"/>
                </a:lnTo>
                <a:lnTo>
                  <a:pt x="1515266" y="3269710"/>
                </a:lnTo>
                <a:lnTo>
                  <a:pt x="1475178" y="3299698"/>
                </a:lnTo>
                <a:lnTo>
                  <a:pt x="1435360" y="3330026"/>
                </a:lnTo>
                <a:lnTo>
                  <a:pt x="1395814" y="3360691"/>
                </a:lnTo>
                <a:lnTo>
                  <a:pt x="1356543" y="3391690"/>
                </a:lnTo>
                <a:lnTo>
                  <a:pt x="1317549" y="3423023"/>
                </a:lnTo>
                <a:lnTo>
                  <a:pt x="1278834" y="3454686"/>
                </a:lnTo>
                <a:lnTo>
                  <a:pt x="1240400" y="3486678"/>
                </a:lnTo>
                <a:lnTo>
                  <a:pt x="1202249" y="3518996"/>
                </a:lnTo>
                <a:lnTo>
                  <a:pt x="1164383" y="3551639"/>
                </a:lnTo>
                <a:lnTo>
                  <a:pt x="1126805" y="3584603"/>
                </a:lnTo>
                <a:lnTo>
                  <a:pt x="1089516" y="3617888"/>
                </a:lnTo>
                <a:lnTo>
                  <a:pt x="1052519" y="3651490"/>
                </a:lnTo>
                <a:lnTo>
                  <a:pt x="1015815" y="3685408"/>
                </a:lnTo>
                <a:lnTo>
                  <a:pt x="979408" y="3719639"/>
                </a:lnTo>
                <a:lnTo>
                  <a:pt x="943299" y="3754182"/>
                </a:lnTo>
                <a:lnTo>
                  <a:pt x="907490" y="3789034"/>
                </a:lnTo>
                <a:lnTo>
                  <a:pt x="871984" y="3824193"/>
                </a:lnTo>
                <a:lnTo>
                  <a:pt x="836782" y="3859657"/>
                </a:lnTo>
                <a:lnTo>
                  <a:pt x="801886" y="3895424"/>
                </a:lnTo>
                <a:lnTo>
                  <a:pt x="767300" y="3931492"/>
                </a:lnTo>
                <a:lnTo>
                  <a:pt x="733024" y="3967858"/>
                </a:lnTo>
                <a:lnTo>
                  <a:pt x="699062" y="4004520"/>
                </a:lnTo>
                <a:lnTo>
                  <a:pt x="665414" y="4041477"/>
                </a:lnTo>
                <a:lnTo>
                  <a:pt x="632084" y="4078725"/>
                </a:lnTo>
                <a:lnTo>
                  <a:pt x="599074" y="4116264"/>
                </a:lnTo>
                <a:lnTo>
                  <a:pt x="566385" y="4154090"/>
                </a:lnTo>
                <a:lnTo>
                  <a:pt x="534020" y="4192202"/>
                </a:lnTo>
                <a:lnTo>
                  <a:pt x="501981" y="4230598"/>
                </a:lnTo>
                <a:lnTo>
                  <a:pt x="470270" y="4269274"/>
                </a:lnTo>
                <a:lnTo>
                  <a:pt x="438889" y="4308230"/>
                </a:lnTo>
                <a:lnTo>
                  <a:pt x="407840" y="4347463"/>
                </a:lnTo>
                <a:lnTo>
                  <a:pt x="377126" y="4386971"/>
                </a:lnTo>
                <a:lnTo>
                  <a:pt x="346748" y="4426752"/>
                </a:lnTo>
                <a:lnTo>
                  <a:pt x="316709" y="4466803"/>
                </a:lnTo>
                <a:lnTo>
                  <a:pt x="287011" y="4507122"/>
                </a:lnTo>
                <a:lnTo>
                  <a:pt x="257656" y="4547708"/>
                </a:lnTo>
                <a:lnTo>
                  <a:pt x="228646" y="4588558"/>
                </a:lnTo>
                <a:lnTo>
                  <a:pt x="199983" y="4629670"/>
                </a:lnTo>
                <a:lnTo>
                  <a:pt x="171670" y="4671042"/>
                </a:lnTo>
                <a:lnTo>
                  <a:pt x="143708" y="4712672"/>
                </a:lnTo>
                <a:lnTo>
                  <a:pt x="116100" y="4754557"/>
                </a:lnTo>
                <a:lnTo>
                  <a:pt x="88848" y="4796696"/>
                </a:lnTo>
                <a:lnTo>
                  <a:pt x="61954" y="4839086"/>
                </a:lnTo>
                <a:lnTo>
                  <a:pt x="35419" y="4881725"/>
                </a:lnTo>
                <a:lnTo>
                  <a:pt x="9247" y="4924611"/>
                </a:lnTo>
                <a:lnTo>
                  <a:pt x="0" y="4940066"/>
                </a:lnTo>
                <a:close/>
              </a:path>
              <a:path extrusionOk="0" h="6358255" w="3161030">
                <a:moveTo>
                  <a:pt x="3160966" y="6357747"/>
                </a:moveTo>
                <a:lnTo>
                  <a:pt x="254931" y="6357747"/>
                </a:lnTo>
                <a:lnTo>
                  <a:pt x="247571" y="6343233"/>
                </a:lnTo>
                <a:lnTo>
                  <a:pt x="246351" y="6299125"/>
                </a:lnTo>
                <a:lnTo>
                  <a:pt x="246040" y="6254751"/>
                </a:lnTo>
                <a:lnTo>
                  <a:pt x="246627" y="6210123"/>
                </a:lnTo>
                <a:lnTo>
                  <a:pt x="248100" y="6165256"/>
                </a:lnTo>
                <a:lnTo>
                  <a:pt x="250447" y="6120163"/>
                </a:lnTo>
                <a:lnTo>
                  <a:pt x="253658" y="6074857"/>
                </a:lnTo>
                <a:lnTo>
                  <a:pt x="257719" y="6029353"/>
                </a:lnTo>
                <a:lnTo>
                  <a:pt x="262620" y="5983665"/>
                </a:lnTo>
                <a:lnTo>
                  <a:pt x="268349" y="5937806"/>
                </a:lnTo>
                <a:lnTo>
                  <a:pt x="274894" y="5891789"/>
                </a:lnTo>
                <a:lnTo>
                  <a:pt x="282243" y="5845630"/>
                </a:lnTo>
                <a:lnTo>
                  <a:pt x="290386" y="5799341"/>
                </a:lnTo>
                <a:lnTo>
                  <a:pt x="299310" y="5752936"/>
                </a:lnTo>
                <a:lnTo>
                  <a:pt x="309005" y="5706429"/>
                </a:lnTo>
                <a:lnTo>
                  <a:pt x="319457" y="5659834"/>
                </a:lnTo>
                <a:lnTo>
                  <a:pt x="330656" y="5613164"/>
                </a:lnTo>
                <a:lnTo>
                  <a:pt x="342589" y="5566434"/>
                </a:lnTo>
                <a:lnTo>
                  <a:pt x="355246" y="5519656"/>
                </a:lnTo>
                <a:lnTo>
                  <a:pt x="368615" y="5472846"/>
                </a:lnTo>
                <a:lnTo>
                  <a:pt x="382684" y="5426016"/>
                </a:lnTo>
                <a:lnTo>
                  <a:pt x="397441" y="5379181"/>
                </a:lnTo>
                <a:lnTo>
                  <a:pt x="412875" y="5332353"/>
                </a:lnTo>
                <a:lnTo>
                  <a:pt x="428974" y="5285548"/>
                </a:lnTo>
                <a:lnTo>
                  <a:pt x="445727" y="5238778"/>
                </a:lnTo>
                <a:lnTo>
                  <a:pt x="463122" y="5192057"/>
                </a:lnTo>
                <a:lnTo>
                  <a:pt x="481147" y="5145400"/>
                </a:lnTo>
                <a:lnTo>
                  <a:pt x="499790" y="5098820"/>
                </a:lnTo>
                <a:lnTo>
                  <a:pt x="519041" y="5052330"/>
                </a:lnTo>
                <a:lnTo>
                  <a:pt x="538888" y="5005945"/>
                </a:lnTo>
                <a:lnTo>
                  <a:pt x="559318" y="4959679"/>
                </a:lnTo>
                <a:lnTo>
                  <a:pt x="580320" y="4913544"/>
                </a:lnTo>
                <a:lnTo>
                  <a:pt x="601883" y="4867555"/>
                </a:lnTo>
                <a:lnTo>
                  <a:pt x="623995" y="4821725"/>
                </a:lnTo>
                <a:lnTo>
                  <a:pt x="646644" y="4776069"/>
                </a:lnTo>
                <a:lnTo>
                  <a:pt x="669819" y="4730600"/>
                </a:lnTo>
                <a:lnTo>
                  <a:pt x="693508" y="4685332"/>
                </a:lnTo>
                <a:lnTo>
                  <a:pt x="717699" y="4640278"/>
                </a:lnTo>
                <a:lnTo>
                  <a:pt x="742382" y="4595453"/>
                </a:lnTo>
                <a:lnTo>
                  <a:pt x="767543" y="4550870"/>
                </a:lnTo>
                <a:lnTo>
                  <a:pt x="793172" y="4506543"/>
                </a:lnTo>
                <a:lnTo>
                  <a:pt x="819257" y="4462486"/>
                </a:lnTo>
                <a:lnTo>
                  <a:pt x="845787" y="4418712"/>
                </a:lnTo>
                <a:lnTo>
                  <a:pt x="872749" y="4375235"/>
                </a:lnTo>
                <a:lnTo>
                  <a:pt x="900132" y="4332069"/>
                </a:lnTo>
                <a:lnTo>
                  <a:pt x="927925" y="4289228"/>
                </a:lnTo>
                <a:lnTo>
                  <a:pt x="956115" y="4246725"/>
                </a:lnTo>
                <a:lnTo>
                  <a:pt x="984692" y="4204575"/>
                </a:lnTo>
                <a:lnTo>
                  <a:pt x="1013644" y="4162791"/>
                </a:lnTo>
                <a:lnTo>
                  <a:pt x="1042958" y="4121386"/>
                </a:lnTo>
                <a:lnTo>
                  <a:pt x="1072624" y="4080375"/>
                </a:lnTo>
                <a:lnTo>
                  <a:pt x="1102629" y="4039772"/>
                </a:lnTo>
                <a:lnTo>
                  <a:pt x="1132963" y="3999589"/>
                </a:lnTo>
                <a:lnTo>
                  <a:pt x="1163613" y="3959842"/>
                </a:lnTo>
                <a:lnTo>
                  <a:pt x="1194568" y="3920543"/>
                </a:lnTo>
                <a:lnTo>
                  <a:pt x="1225816" y="3881706"/>
                </a:lnTo>
                <a:lnTo>
                  <a:pt x="1257346" y="3843346"/>
                </a:lnTo>
                <a:lnTo>
                  <a:pt x="1289146" y="3805475"/>
                </a:lnTo>
                <a:lnTo>
                  <a:pt x="1321204" y="3768109"/>
                </a:lnTo>
                <a:lnTo>
                  <a:pt x="1353509" y="3731259"/>
                </a:lnTo>
                <a:lnTo>
                  <a:pt x="1386049" y="3694941"/>
                </a:lnTo>
                <a:lnTo>
                  <a:pt x="1418813" y="3659168"/>
                </a:lnTo>
                <a:lnTo>
                  <a:pt x="1451789" y="3623954"/>
                </a:lnTo>
                <a:lnTo>
                  <a:pt x="1484964" y="3589312"/>
                </a:lnTo>
                <a:lnTo>
                  <a:pt x="1518329" y="3555257"/>
                </a:lnTo>
                <a:lnTo>
                  <a:pt x="1551870" y="3521801"/>
                </a:lnTo>
                <a:lnTo>
                  <a:pt x="1585577" y="3488960"/>
                </a:lnTo>
                <a:lnTo>
                  <a:pt x="1619437" y="3456746"/>
                </a:lnTo>
                <a:lnTo>
                  <a:pt x="1653440" y="3425173"/>
                </a:lnTo>
                <a:lnTo>
                  <a:pt x="1687573" y="3394255"/>
                </a:lnTo>
                <a:lnTo>
                  <a:pt x="3160966" y="6357747"/>
                </a:lnTo>
                <a:close/>
              </a:path>
            </a:pathLst>
          </a:custGeom>
          <a:solidFill>
            <a:srgbClr val="135CA0">
              <a:alpha val="2078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grpSp>
        <p:nvGrpSpPr>
          <p:cNvPr id="338" name="Google Shape;338;p27"/>
          <p:cNvGrpSpPr/>
          <p:nvPr/>
        </p:nvGrpSpPr>
        <p:grpSpPr>
          <a:xfrm>
            <a:off x="2868458" y="3453579"/>
            <a:ext cx="199708" cy="199707"/>
            <a:chOff x="5736915" y="6907157"/>
            <a:chExt cx="399415" cy="399415"/>
          </a:xfrm>
        </p:grpSpPr>
        <p:sp>
          <p:nvSpPr>
            <p:cNvPr id="339" name="Google Shape;339;p27"/>
            <p:cNvSpPr/>
            <p:nvPr/>
          </p:nvSpPr>
          <p:spPr>
            <a:xfrm>
              <a:off x="5736915" y="6907157"/>
              <a:ext cx="399415" cy="399415"/>
            </a:xfrm>
            <a:custGeom>
              <a:rect b="b" l="l" r="r" t="t"/>
              <a:pathLst>
                <a:path extrusionOk="0" h="399415" w="399414">
                  <a:moveTo>
                    <a:pt x="199578" y="399156"/>
                  </a:moveTo>
                  <a:lnTo>
                    <a:pt x="153816" y="393885"/>
                  </a:lnTo>
                  <a:lnTo>
                    <a:pt x="111808" y="378871"/>
                  </a:lnTo>
                  <a:lnTo>
                    <a:pt x="74752" y="355311"/>
                  </a:lnTo>
                  <a:lnTo>
                    <a:pt x="43845" y="324404"/>
                  </a:lnTo>
                  <a:lnTo>
                    <a:pt x="20285" y="287348"/>
                  </a:lnTo>
                  <a:lnTo>
                    <a:pt x="5271" y="245340"/>
                  </a:lnTo>
                  <a:lnTo>
                    <a:pt x="0" y="199578"/>
                  </a:lnTo>
                  <a:lnTo>
                    <a:pt x="5271" y="153816"/>
                  </a:lnTo>
                  <a:lnTo>
                    <a:pt x="20285" y="111808"/>
                  </a:lnTo>
                  <a:lnTo>
                    <a:pt x="43845" y="74752"/>
                  </a:lnTo>
                  <a:lnTo>
                    <a:pt x="74752" y="43845"/>
                  </a:lnTo>
                  <a:lnTo>
                    <a:pt x="111808" y="20285"/>
                  </a:lnTo>
                  <a:lnTo>
                    <a:pt x="153816" y="5271"/>
                  </a:lnTo>
                  <a:lnTo>
                    <a:pt x="199578" y="0"/>
                  </a:lnTo>
                  <a:lnTo>
                    <a:pt x="245340" y="5271"/>
                  </a:lnTo>
                  <a:lnTo>
                    <a:pt x="287348" y="20285"/>
                  </a:lnTo>
                  <a:lnTo>
                    <a:pt x="324404" y="43845"/>
                  </a:lnTo>
                  <a:lnTo>
                    <a:pt x="355311" y="74752"/>
                  </a:lnTo>
                  <a:lnTo>
                    <a:pt x="357351" y="77960"/>
                  </a:lnTo>
                  <a:lnTo>
                    <a:pt x="199578" y="77960"/>
                  </a:lnTo>
                  <a:lnTo>
                    <a:pt x="160249" y="85613"/>
                  </a:lnTo>
                  <a:lnTo>
                    <a:pt x="125675" y="108572"/>
                  </a:lnTo>
                  <a:lnTo>
                    <a:pt x="102716" y="143146"/>
                  </a:lnTo>
                  <a:lnTo>
                    <a:pt x="95063" y="182476"/>
                  </a:lnTo>
                  <a:lnTo>
                    <a:pt x="102716" y="221805"/>
                  </a:lnTo>
                  <a:lnTo>
                    <a:pt x="125675" y="256380"/>
                  </a:lnTo>
                  <a:lnTo>
                    <a:pt x="188179" y="318885"/>
                  </a:lnTo>
                  <a:lnTo>
                    <a:pt x="193759" y="321196"/>
                  </a:lnTo>
                  <a:lnTo>
                    <a:pt x="357351" y="321196"/>
                  </a:lnTo>
                  <a:lnTo>
                    <a:pt x="355311" y="324404"/>
                  </a:lnTo>
                  <a:lnTo>
                    <a:pt x="324404" y="355311"/>
                  </a:lnTo>
                  <a:lnTo>
                    <a:pt x="287348" y="378871"/>
                  </a:lnTo>
                  <a:lnTo>
                    <a:pt x="245340" y="393885"/>
                  </a:lnTo>
                  <a:lnTo>
                    <a:pt x="199578" y="399156"/>
                  </a:lnTo>
                  <a:close/>
                </a:path>
                <a:path extrusionOk="0" h="399415" w="399414">
                  <a:moveTo>
                    <a:pt x="357351" y="321196"/>
                  </a:moveTo>
                  <a:lnTo>
                    <a:pt x="205397" y="321196"/>
                  </a:lnTo>
                  <a:lnTo>
                    <a:pt x="210977" y="318885"/>
                  </a:lnTo>
                  <a:lnTo>
                    <a:pt x="273482" y="256380"/>
                  </a:lnTo>
                  <a:lnTo>
                    <a:pt x="296441" y="221805"/>
                  </a:lnTo>
                  <a:lnTo>
                    <a:pt x="304094" y="182476"/>
                  </a:lnTo>
                  <a:lnTo>
                    <a:pt x="296441" y="143146"/>
                  </a:lnTo>
                  <a:lnTo>
                    <a:pt x="273482" y="108572"/>
                  </a:lnTo>
                  <a:lnTo>
                    <a:pt x="238908" y="85613"/>
                  </a:lnTo>
                  <a:lnTo>
                    <a:pt x="199578" y="77960"/>
                  </a:lnTo>
                  <a:lnTo>
                    <a:pt x="357351" y="77960"/>
                  </a:lnTo>
                  <a:lnTo>
                    <a:pt x="378871" y="111808"/>
                  </a:lnTo>
                  <a:lnTo>
                    <a:pt x="393885" y="153816"/>
                  </a:lnTo>
                  <a:lnTo>
                    <a:pt x="399156" y="199578"/>
                  </a:lnTo>
                  <a:lnTo>
                    <a:pt x="393885" y="245340"/>
                  </a:lnTo>
                  <a:lnTo>
                    <a:pt x="378871" y="287348"/>
                  </a:lnTo>
                  <a:lnTo>
                    <a:pt x="357351" y="321196"/>
                  </a:lnTo>
                  <a:close/>
                </a:path>
              </a:pathLst>
            </a:custGeom>
            <a:solidFill>
              <a:srgbClr val="135CA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pic>
          <p:nvPicPr>
            <p:cNvPr id="340" name="Google Shape;340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898488" y="7051627"/>
              <a:ext cx="76011" cy="760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1" name="Google Shape;341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99456" y="483974"/>
            <a:ext cx="2943225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7"/>
          <p:cNvSpPr txBox="1"/>
          <p:nvPr/>
        </p:nvSpPr>
        <p:spPr>
          <a:xfrm>
            <a:off x="2862107" y="2336434"/>
            <a:ext cx="2038800" cy="12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17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35CA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1" lang="en" sz="1500">
                <a:solidFill>
                  <a:srgbClr val="135CA0"/>
                </a:solidFill>
              </a:rPr>
              <a:t>my Tran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279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35CA0"/>
                </a:solidFill>
                <a:latin typeface="Lucida Sans"/>
                <a:ea typeface="Lucida Sans"/>
                <a:cs typeface="Lucida Sans"/>
                <a:sym typeface="Lucida Sans"/>
              </a:rPr>
              <a:t>(206)474-9794</a:t>
            </a:r>
            <a:endParaRPr sz="900"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279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35CA0"/>
                </a:solidFill>
                <a:latin typeface="Lucida Sans"/>
                <a:ea typeface="Lucida Sans"/>
                <a:cs typeface="Lucida Sans"/>
                <a:sym typeface="Lucida Sans"/>
              </a:rPr>
              <a:t>tran.amy.ann1@gmail.com</a:t>
            </a:r>
            <a:endParaRPr sz="900">
              <a:solidFill>
                <a:srgbClr val="135CA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279400" marR="0" rtl="0" algn="l">
              <a:lnSpc>
                <a:spcPct val="114599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35CA0"/>
                </a:solidFill>
                <a:latin typeface="Lucida Sans"/>
                <a:ea typeface="Lucida Sans"/>
                <a:cs typeface="Lucida Sans"/>
                <a:sym typeface="Lucida Sans"/>
              </a:rPr>
              <a:t>Seattle, WA</a:t>
            </a:r>
            <a:endParaRPr sz="9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343" name="Google Shape;343;p27"/>
          <p:cNvSpPr/>
          <p:nvPr/>
        </p:nvSpPr>
        <p:spPr>
          <a:xfrm>
            <a:off x="6199455" y="0"/>
            <a:ext cx="2945130" cy="378778"/>
          </a:xfrm>
          <a:custGeom>
            <a:rect b="b" l="l" r="r" t="t"/>
            <a:pathLst>
              <a:path extrusionOk="0" h="757555" w="5890259">
                <a:moveTo>
                  <a:pt x="5890090" y="756959"/>
                </a:moveTo>
                <a:lnTo>
                  <a:pt x="0" y="756959"/>
                </a:lnTo>
                <a:lnTo>
                  <a:pt x="0" y="0"/>
                </a:lnTo>
                <a:lnTo>
                  <a:pt x="5890090" y="0"/>
                </a:lnTo>
                <a:lnTo>
                  <a:pt x="5890090" y="756959"/>
                </a:lnTo>
                <a:close/>
              </a:path>
            </a:pathLst>
          </a:custGeom>
          <a:solidFill>
            <a:srgbClr val="5B98B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44" name="Google Shape;344;p27"/>
          <p:cNvSpPr/>
          <p:nvPr/>
        </p:nvSpPr>
        <p:spPr>
          <a:xfrm>
            <a:off x="6199455" y="4765020"/>
            <a:ext cx="2945130" cy="378778"/>
          </a:xfrm>
          <a:custGeom>
            <a:rect b="b" l="l" r="r" t="t"/>
            <a:pathLst>
              <a:path extrusionOk="0" h="757554" w="5890259">
                <a:moveTo>
                  <a:pt x="5890090" y="756959"/>
                </a:moveTo>
                <a:lnTo>
                  <a:pt x="0" y="756959"/>
                </a:lnTo>
                <a:lnTo>
                  <a:pt x="0" y="0"/>
                </a:lnTo>
                <a:lnTo>
                  <a:pt x="5890090" y="0"/>
                </a:lnTo>
                <a:lnTo>
                  <a:pt x="5890090" y="756959"/>
                </a:lnTo>
                <a:close/>
              </a:path>
            </a:pathLst>
          </a:custGeom>
          <a:solidFill>
            <a:srgbClr val="5B98B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35CA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